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Amatic SC"/>
      <p:regular r:id="rId59"/>
      <p:bold r:id="rId60"/>
    </p:embeddedFont>
    <p:embeddedFont>
      <p:font typeface="Average"/>
      <p:regular r:id="rId61"/>
    </p:embeddedFont>
    <p:embeddedFont>
      <p:font typeface="Oswald"/>
      <p:regular r:id="rId62"/>
      <p:bold r:id="rId63"/>
    </p:embeddedFont>
  </p:embeddedFontLst>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swald-regular.fntdata"/><Relationship Id="rId61" Type="http://schemas.openxmlformats.org/officeDocument/2006/relationships/font" Target="fonts/Average-regular.fntdata"/><Relationship Id="rId20" Type="http://schemas.openxmlformats.org/officeDocument/2006/relationships/slide" Target="slides/slide15.xml"/><Relationship Id="rId63" Type="http://schemas.openxmlformats.org/officeDocument/2006/relationships/font" Target="fonts/Oswald-bold.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AmaticSC-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AmaticSC-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0" name="Shape 6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Not mysterious or ambiguous</a:t>
            </a:r>
          </a:p>
          <a:p>
            <a:pPr indent="-228600" lvl="0" marL="457200" rtl="0">
              <a:spcBef>
                <a:spcPts val="0"/>
              </a:spcBef>
            </a:pPr>
            <a:r>
              <a:rPr lang="en"/>
              <a:t>Left Brain Thinkers</a:t>
            </a:r>
          </a:p>
          <a:p>
            <a:pPr indent="-228600" lvl="0" marL="457200" rtl="0">
              <a:spcBef>
                <a:spcPts val="0"/>
              </a:spcBef>
            </a:pPr>
            <a:r>
              <a:rPr lang="en"/>
              <a:t>Building Blocks of Design = Building Blocks of Programming</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9" name="Shape 10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4" name="Shape 11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 name="Shape 122"/>
        <p:cNvGrpSpPr/>
        <p:nvPr/>
      </p:nvGrpSpPr>
      <p:grpSpPr>
        <a:xfrm>
          <a:off x="0" y="0"/>
          <a:ext cx="0" cy="0"/>
          <a:chOff x="0" y="0"/>
          <a:chExt cx="0" cy="0"/>
        </a:xfrm>
      </p:grpSpPr>
      <p:sp>
        <p:nvSpPr>
          <p:cNvPr id="123" name="Shape 1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4" name="Shape 12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0" name="Shape 13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Examples of the Cheese Stands Alone</a:t>
            </a:r>
          </a:p>
          <a:p>
            <a:pPr indent="-228600" lvl="0" marL="457200" rtl="0">
              <a:spcBef>
                <a:spcPts val="0"/>
              </a:spcBef>
            </a:pPr>
            <a:r>
              <a:rPr lang="en"/>
              <a:t>Examples of subjects cut off along edges etc.</a:t>
            </a:r>
          </a:p>
          <a:p>
            <a:pPr indent="-228600" lvl="0" marL="457200" rtl="0">
              <a:spcBef>
                <a:spcPts val="0"/>
              </a:spcBef>
            </a:pPr>
            <a:r>
              <a:rPr lang="en"/>
              <a:t>Too many points of focus…</a:t>
            </a:r>
          </a:p>
          <a:p>
            <a:pPr indent="-228600" lvl="0" marL="457200" rtl="0">
              <a:spcBef>
                <a:spcPts val="0"/>
              </a:spcBef>
            </a:pPr>
            <a:r>
              <a:rPr lang="en"/>
              <a:t>etc</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 name="Shape 13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0" name="Shape 14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5" name="Shape 145"/>
          <p:cNvSpPr txBox="1"/>
          <p:nvPr>
            <p:ph idx="1" type="body"/>
          </p:nvPr>
        </p:nvSpPr>
        <p:spPr>
          <a:xfrm>
            <a:off x="685800" y="4343400"/>
            <a:ext cx="5486399" cy="4114800"/>
          </a:xfrm>
          <a:prstGeom prst="rect">
            <a:avLst/>
          </a:prstGeom>
        </p:spPr>
        <p:txBody>
          <a:bodyPr anchorCtr="0" anchor="t" bIns="91425" lIns="91425" rIns="91425" tIns="91425">
            <a:noAutofit/>
          </a:bodyPr>
          <a:lstStyle/>
          <a:p>
            <a:pPr rtl="0">
              <a:spcBef>
                <a:spcPts val="0"/>
              </a:spcBef>
              <a:buNone/>
            </a:pPr>
            <a:r>
              <a:rPr lang="en"/>
              <a:t>TALK ABOUT TANGENTS</a:t>
            </a:r>
          </a:p>
          <a:p>
            <a:pPr lvl="0" rtl="0">
              <a:spcBef>
                <a:spcPts val="0"/>
              </a:spcBef>
              <a:buNone/>
            </a:pPr>
            <a:r>
              <a:rPr lang="en"/>
              <a:t>Either break a plane or play it safe. Never put things on tangents.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8" name="Shape 148"/>
        <p:cNvGrpSpPr/>
        <p:nvPr/>
      </p:nvGrpSpPr>
      <p:grpSpPr>
        <a:xfrm>
          <a:off x="0" y="0"/>
          <a:ext cx="0" cy="0"/>
          <a:chOff x="0" y="0"/>
          <a:chExt cx="0" cy="0"/>
        </a:xfrm>
      </p:grpSpPr>
      <p:sp>
        <p:nvSpPr>
          <p:cNvPr id="149" name="Shape 1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0" name="Shape 15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5" name="Shape 1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6" name="Shape 6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The ENTIRE EXPRESSION that conveys an artists intention</a:t>
            </a:r>
          </a:p>
          <a:p>
            <a:pPr indent="-228600" lvl="0" marL="457200" rtl="0">
              <a:spcBef>
                <a:spcPts val="0"/>
              </a:spcBef>
            </a:pPr>
            <a:r>
              <a:rPr lang="en"/>
              <a:t>All art is described in terms of COMPOSITION</a:t>
            </a:r>
          </a:p>
          <a:p>
            <a:pPr indent="-228600" lvl="1" marL="914400" rtl="0">
              <a:spcBef>
                <a:spcPts val="0"/>
              </a:spcBef>
            </a:pPr>
            <a:r>
              <a:rPr lang="en"/>
              <a:t>Painting</a:t>
            </a:r>
          </a:p>
          <a:p>
            <a:pPr indent="-228600" lvl="1" marL="914400" rtl="0">
              <a:spcBef>
                <a:spcPts val="0"/>
              </a:spcBef>
            </a:pPr>
            <a:r>
              <a:rPr lang="en"/>
              <a:t>Drawing</a:t>
            </a:r>
          </a:p>
          <a:p>
            <a:pPr indent="-228600" lvl="1" marL="914400" rtl="0">
              <a:spcBef>
                <a:spcPts val="0"/>
              </a:spcBef>
            </a:pPr>
            <a:r>
              <a:rPr lang="en"/>
              <a:t>Sculpture</a:t>
            </a:r>
          </a:p>
          <a:p>
            <a:pPr indent="-228600" lvl="1" marL="914400" rtl="0">
              <a:spcBef>
                <a:spcPts val="0"/>
              </a:spcBef>
            </a:pPr>
            <a:r>
              <a:rPr lang="en"/>
              <a:t>Music</a:t>
            </a:r>
          </a:p>
          <a:p>
            <a:pPr indent="-228600" lvl="0" marL="457200" rtl="0">
              <a:spcBef>
                <a:spcPts val="0"/>
              </a:spcBef>
            </a:pPr>
            <a:r>
              <a:rPr lang="en"/>
              <a:t>Designers and Art Directors call their files COMPS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9" name="Shape 159"/>
        <p:cNvGrpSpPr/>
        <p:nvPr/>
      </p:nvGrpSpPr>
      <p:grpSpPr>
        <a:xfrm>
          <a:off x="0" y="0"/>
          <a:ext cx="0" cy="0"/>
          <a:chOff x="0" y="0"/>
          <a:chExt cx="0" cy="0"/>
        </a:xfrm>
      </p:grpSpPr>
      <p:sp>
        <p:nvSpPr>
          <p:cNvPr id="160" name="Shape 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1" name="Shape 16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Use the grid</a:t>
            </a:r>
          </a:p>
          <a:p>
            <a:pPr indent="-228600" lvl="0" marL="457200" rtl="0">
              <a:spcBef>
                <a:spcPts val="0"/>
              </a:spcBef>
            </a:pPr>
            <a:r>
              <a:rPr lang="en"/>
              <a:t>Golden Ratio</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66" name="Shape 16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1" name="Shape 17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6" name="Shape 17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9" name="Shape 179"/>
        <p:cNvGrpSpPr/>
        <p:nvPr/>
      </p:nvGrpSpPr>
      <p:grpSpPr>
        <a:xfrm>
          <a:off x="0" y="0"/>
          <a:ext cx="0" cy="0"/>
          <a:chOff x="0" y="0"/>
          <a:chExt cx="0" cy="0"/>
        </a:xfrm>
      </p:grpSpPr>
      <p:sp>
        <p:nvSpPr>
          <p:cNvPr id="180" name="Shape 1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1" name="Shape 18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1" name="Shape 19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7" name="Shape 19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If you can talk color you’re way ahead of the game</a:t>
            </a:r>
          </a:p>
          <a:p>
            <a:pPr indent="-228600" lvl="0" marL="457200" rtl="0">
              <a:spcBef>
                <a:spcPts val="0"/>
              </a:spcBef>
            </a:pPr>
            <a:r>
              <a:rPr lang="en"/>
              <a:t>If you can master color you’re better than most designers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3" name="Shape 20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Talking about color</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6" name="Shape 206"/>
        <p:cNvGrpSpPr/>
        <p:nvPr/>
      </p:nvGrpSpPr>
      <p:grpSpPr>
        <a:xfrm>
          <a:off x="0" y="0"/>
          <a:ext cx="0" cy="0"/>
          <a:chOff x="0" y="0"/>
          <a:chExt cx="0" cy="0"/>
        </a:xfrm>
      </p:grpSpPr>
      <p:sp>
        <p:nvSpPr>
          <p:cNvPr id="207" name="Shape 2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8" name="Shape 2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2" name="Shape 7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Tension makes you FEEL and THINK</a:t>
            </a:r>
          </a:p>
          <a:p>
            <a:pPr indent="-228600" lvl="0" marL="457200" rtl="0">
              <a:spcBef>
                <a:spcPts val="0"/>
              </a:spcBef>
            </a:pPr>
            <a:r>
              <a:rPr lang="en"/>
              <a:t>So how is tension created?...next slide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4" name="Shape 21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One example of how to talk about color, but a good one.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26" name="Shape 22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Powerful tool</a:t>
            </a:r>
          </a:p>
          <a:p>
            <a:pPr indent="-228600" lvl="0" marL="457200" rtl="0">
              <a:spcBef>
                <a:spcPts val="0"/>
              </a:spcBef>
            </a:pPr>
            <a:r>
              <a:rPr lang="en"/>
              <a:t>Easier to use than you think</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2" name="Shape 232"/>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And how Black and White is added to the mix</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5" name="Shape 235"/>
        <p:cNvGrpSpPr/>
        <p:nvPr/>
      </p:nvGrpSpPr>
      <p:grpSpPr>
        <a:xfrm>
          <a:off x="0" y="0"/>
          <a:ext cx="0" cy="0"/>
          <a:chOff x="0" y="0"/>
          <a:chExt cx="0" cy="0"/>
        </a:xfrm>
      </p:grpSpPr>
      <p:sp>
        <p:nvSpPr>
          <p:cNvPr id="236" name="Shape 2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7" name="Shape 23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1" name="Shape 241"/>
        <p:cNvGrpSpPr/>
        <p:nvPr/>
      </p:nvGrpSpPr>
      <p:grpSpPr>
        <a:xfrm>
          <a:off x="0" y="0"/>
          <a:ext cx="0" cy="0"/>
          <a:chOff x="0" y="0"/>
          <a:chExt cx="0" cy="0"/>
        </a:xfrm>
      </p:grpSpPr>
      <p:sp>
        <p:nvSpPr>
          <p:cNvPr id="242" name="Shape 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3" name="Shape 24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8" name="Shape 24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2" name="Shape 252"/>
        <p:cNvGrpSpPr/>
        <p:nvPr/>
      </p:nvGrpSpPr>
      <p:grpSpPr>
        <a:xfrm>
          <a:off x="0" y="0"/>
          <a:ext cx="0" cy="0"/>
          <a:chOff x="0" y="0"/>
          <a:chExt cx="0" cy="0"/>
        </a:xfrm>
      </p:grpSpPr>
      <p:sp>
        <p:nvSpPr>
          <p:cNvPr id="253" name="Shape 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4" name="Shape 25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We’re going to use Type to talk about Shape in composition. </a:t>
            </a:r>
          </a:p>
          <a:p>
            <a:pPr indent="-228600" lvl="0" marL="457200" rtl="0">
              <a:spcBef>
                <a:spcPts val="0"/>
              </a:spcBef>
              <a:buChar char="●"/>
            </a:pPr>
            <a:r>
              <a:rPr lang="en"/>
              <a:t>Shape as a subject in your composition will NOT be a large circle or square. </a:t>
            </a:r>
          </a:p>
          <a:p>
            <a:pPr indent="-228600" lvl="0" marL="457200" rtl="0">
              <a:spcBef>
                <a:spcPts val="0"/>
              </a:spcBef>
              <a:buChar char="●"/>
            </a:pPr>
            <a:r>
              <a:rPr lang="en"/>
              <a:t>99% of the time your subject, visual interest, will be type.</a:t>
            </a:r>
          </a:p>
          <a:p>
            <a:pPr indent="-228600" lvl="0" marL="457200" rtl="0">
              <a:spcBef>
                <a:spcPts val="0"/>
              </a:spcBef>
              <a:buChar char="●"/>
            </a:pPr>
            <a:r>
              <a:rPr lang="en"/>
              <a:t>The key to information hierarchy is getting people to read what you want them to read in the order you want them to read it.</a:t>
            </a:r>
          </a:p>
          <a:p>
            <a:pPr indent="-228600" lvl="0" marL="457200" rtl="0">
              <a:spcBef>
                <a:spcPts val="0"/>
              </a:spcBef>
              <a:buChar char="●"/>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0" name="Shape 260"/>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Fonts are unique, even if you can’t see the difference </a:t>
            </a:r>
          </a:p>
          <a:p>
            <a:pPr indent="-228600" lvl="0" marL="457200" rtl="0">
              <a:spcBef>
                <a:spcPts val="0"/>
              </a:spcBef>
              <a:buChar char="●"/>
            </a:pPr>
            <a:r>
              <a:rPr lang="en"/>
              <a:t>Font designers spend endless hours nerding out on the nuances of their font</a:t>
            </a:r>
          </a:p>
          <a:p>
            <a:pPr indent="-228600" lvl="0" marL="457200" rtl="0">
              <a:spcBef>
                <a:spcPts val="0"/>
              </a:spcBef>
              <a:buChar char="●"/>
            </a:pPr>
            <a:r>
              <a:rPr lang="en"/>
              <a:t>Get the feel for a few fonts and keep them as backups. </a:t>
            </a:r>
          </a:p>
          <a:p>
            <a:pPr indent="-228600" lvl="0" marL="457200" rtl="0">
              <a:spcBef>
                <a:spcPts val="0"/>
              </a:spcBef>
              <a:buChar char="●"/>
            </a:pPr>
            <a:r>
              <a:rPr lang="en"/>
              <a:t>Know how they look at ALL different sized.</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4" name="Shape 264"/>
        <p:cNvGrpSpPr/>
        <p:nvPr/>
      </p:nvGrpSpPr>
      <p:grpSpPr>
        <a:xfrm>
          <a:off x="0" y="0"/>
          <a:ext cx="0" cy="0"/>
          <a:chOff x="0" y="0"/>
          <a:chExt cx="0" cy="0"/>
        </a:xfrm>
      </p:grpSpPr>
      <p:sp>
        <p:nvSpPr>
          <p:cNvPr id="265" name="Shape 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6" name="Shape 266"/>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 a system based on a CORE FONT</a:t>
            </a:r>
          </a:p>
          <a:p>
            <a:pPr indent="-228600" lvl="0" marL="457200" rtl="0">
              <a:spcBef>
                <a:spcPts val="0"/>
              </a:spcBef>
              <a:buChar char="●"/>
            </a:pPr>
            <a:r>
              <a:rPr lang="en"/>
              <a:t>If you’re going to have 10 different subheads on a page, newspaper for example, make sure you have a font that has enough weights</a:t>
            </a:r>
          </a:p>
          <a:p>
            <a:pPr indent="-228600" lvl="0" marL="457200" rtl="0">
              <a:spcBef>
                <a:spcPts val="0"/>
              </a:spcBef>
              <a:buChar char="●"/>
            </a:pPr>
            <a:r>
              <a:rPr lang="en"/>
              <a:t>LEGIBILITY IS A PRIORITY</a:t>
            </a:r>
          </a:p>
          <a:p>
            <a:pPr indent="-228600" lvl="0" marL="457200" rtl="0">
              <a:spcBef>
                <a:spcPts val="0"/>
              </a:spcBef>
              <a:buChar char="●"/>
            </a:pPr>
            <a:r>
              <a:rPr lang="en"/>
              <a:t>Knockout is a good example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8" name="Shape 7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Use these tools to:</a:t>
            </a:r>
          </a:p>
          <a:p>
            <a:pPr indent="-228600" lvl="0" marL="457200" rtl="0">
              <a:spcBef>
                <a:spcPts val="0"/>
              </a:spcBef>
            </a:pPr>
            <a:r>
              <a:rPr lang="en"/>
              <a:t>CREATE TENSION TO EXPRESS YOUR INTENTION</a:t>
            </a:r>
          </a:p>
          <a:p>
            <a:pPr indent="-228600" lvl="0" marL="457200" rtl="0">
              <a:spcBef>
                <a:spcPts val="0"/>
              </a:spcBef>
            </a:pPr>
            <a:r>
              <a:rPr lang="en"/>
              <a:t>How?</a:t>
            </a:r>
          </a:p>
          <a:p>
            <a:pPr indent="-228600" lvl="1" marL="914400" rtl="0">
              <a:spcBef>
                <a:spcPts val="0"/>
              </a:spcBef>
            </a:pPr>
            <a:r>
              <a:rPr lang="en"/>
              <a:t>BALANCING each in relationship to themselves and the others </a:t>
            </a:r>
          </a:p>
          <a:p>
            <a:pPr indent="-228600" lvl="0" marL="457200" rtl="0">
              <a:spcBef>
                <a:spcPts val="0"/>
              </a:spcBef>
            </a:pPr>
            <a:r>
              <a:rPr lang="en"/>
              <a:t>Skill of an artist or designer is to control this balance as more elements are added to the composition.</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0" name="Shape 270"/>
        <p:cNvGrpSpPr/>
        <p:nvPr/>
      </p:nvGrpSpPr>
      <p:grpSpPr>
        <a:xfrm>
          <a:off x="0" y="0"/>
          <a:ext cx="0" cy="0"/>
          <a:chOff x="0" y="0"/>
          <a:chExt cx="0" cy="0"/>
        </a:xfrm>
      </p:grpSpPr>
      <p:sp>
        <p:nvSpPr>
          <p:cNvPr id="271" name="Shape 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2" name="Shape 272"/>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6" name="Shape 276"/>
        <p:cNvGrpSpPr/>
        <p:nvPr/>
      </p:nvGrpSpPr>
      <p:grpSpPr>
        <a:xfrm>
          <a:off x="0" y="0"/>
          <a:ext cx="0" cy="0"/>
          <a:chOff x="0" y="0"/>
          <a:chExt cx="0" cy="0"/>
        </a:xfrm>
      </p:grpSpPr>
      <p:sp>
        <p:nvSpPr>
          <p:cNvPr id="277" name="Shape 2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8" name="Shape 278"/>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Use an accent font and prioritize intent over legibility.</a:t>
            </a:r>
          </a:p>
          <a:p>
            <a:pPr indent="-228600" lvl="0" marL="457200" rtl="0">
              <a:spcBef>
                <a:spcPts val="0"/>
              </a:spcBef>
              <a:buChar char="●"/>
            </a:pPr>
            <a:r>
              <a:rPr lang="en"/>
              <a:t>The New York Times and Kotaku can use the same core font for legibility and variability BUT</a:t>
            </a:r>
          </a:p>
          <a:p>
            <a:pPr indent="-228600" lvl="0" marL="457200" rtl="0">
              <a:spcBef>
                <a:spcPts val="0"/>
              </a:spcBef>
              <a:buChar char="●"/>
            </a:pPr>
            <a:r>
              <a:rPr lang="en"/>
              <a:t>Let the accent font STAND OUT and represent the expression you intend. A site for a 16 year old is much different than a site for 60 year olds.</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3" name="Shape 28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9" name="Shape 28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 a system based on a CORE FONT</a:t>
            </a:r>
          </a:p>
          <a:p>
            <a:pPr indent="-228600" lvl="0" marL="457200" rtl="0">
              <a:spcBef>
                <a:spcPts val="0"/>
              </a:spcBef>
              <a:buChar char="●"/>
            </a:pPr>
            <a:r>
              <a:rPr lang="en"/>
              <a:t>If you’re going to have 10 different subheads on a page, newspaper for example, make sure you have a font that has enough weights</a:t>
            </a:r>
          </a:p>
          <a:p>
            <a:pPr indent="-228600" lvl="0" marL="457200" rtl="0">
              <a:spcBef>
                <a:spcPts val="0"/>
              </a:spcBef>
              <a:buChar char="●"/>
            </a:pPr>
            <a:r>
              <a:rPr lang="en"/>
              <a:t>LEGIBILITY IS A PRIORITY</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5" name="Shape 29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 a system based on a CORE FONT</a:t>
            </a:r>
          </a:p>
          <a:p>
            <a:pPr indent="-228600" lvl="0" marL="457200" rtl="0">
              <a:spcBef>
                <a:spcPts val="0"/>
              </a:spcBef>
              <a:buChar char="●"/>
            </a:pPr>
            <a:r>
              <a:rPr lang="en"/>
              <a:t>If you’re going to have 10 different subheads on a page, newspaper for example, make sure you have a font that has enough weights</a:t>
            </a:r>
          </a:p>
          <a:p>
            <a:pPr indent="-228600" lvl="0" marL="457200" rtl="0">
              <a:spcBef>
                <a:spcPts val="0"/>
              </a:spcBef>
              <a:buChar char="●"/>
            </a:pPr>
            <a:r>
              <a:rPr lang="en"/>
              <a:t>LEGIBILITY IS A PRIORITY</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9" name="Shape 299"/>
        <p:cNvGrpSpPr/>
        <p:nvPr/>
      </p:nvGrpSpPr>
      <p:grpSpPr>
        <a:xfrm>
          <a:off x="0" y="0"/>
          <a:ext cx="0" cy="0"/>
          <a:chOff x="0" y="0"/>
          <a:chExt cx="0" cy="0"/>
        </a:xfrm>
      </p:grpSpPr>
      <p:sp>
        <p:nvSpPr>
          <p:cNvPr id="300" name="Shape 3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1" name="Shape 30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 a system based on a CORE FONT</a:t>
            </a:r>
          </a:p>
          <a:p>
            <a:pPr indent="-228600" lvl="0" marL="457200" rtl="0">
              <a:spcBef>
                <a:spcPts val="0"/>
              </a:spcBef>
              <a:buChar char="●"/>
            </a:pPr>
            <a:r>
              <a:rPr lang="en"/>
              <a:t>If you’re going to have 10 different subheads on a page, newspaper for example, make sure you have a font that has enough weights</a:t>
            </a:r>
          </a:p>
          <a:p>
            <a:pPr indent="-228600" lvl="0" marL="457200" rtl="0">
              <a:spcBef>
                <a:spcPts val="0"/>
              </a:spcBef>
              <a:buChar char="●"/>
            </a:pPr>
            <a:r>
              <a:rPr lang="en"/>
              <a:t>LEGIBILITY IS A PRIORITY</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9" name="Shape 30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 a system based on a CORE FONT</a:t>
            </a:r>
          </a:p>
          <a:p>
            <a:pPr indent="-228600" lvl="0" marL="457200" rtl="0">
              <a:spcBef>
                <a:spcPts val="0"/>
              </a:spcBef>
              <a:buChar char="●"/>
            </a:pPr>
            <a:r>
              <a:rPr lang="en"/>
              <a:t>If you’re going to have 10 different subheads on a page, newspaper for example, make sure you have a font that has enough weights</a:t>
            </a:r>
          </a:p>
          <a:p>
            <a:pPr indent="-228600" lvl="0" marL="457200" rtl="0">
              <a:spcBef>
                <a:spcPts val="0"/>
              </a:spcBef>
              <a:buChar char="●"/>
            </a:pPr>
            <a:r>
              <a:rPr lang="en"/>
              <a:t>LEGIBILITY IS A PRIORITY</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5" name="Shape 315"/>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 a system based on a CORE FONT</a:t>
            </a:r>
          </a:p>
          <a:p>
            <a:pPr indent="-228600" lvl="0" marL="457200" rtl="0">
              <a:spcBef>
                <a:spcPts val="0"/>
              </a:spcBef>
              <a:buChar char="●"/>
            </a:pPr>
            <a:r>
              <a:rPr lang="en"/>
              <a:t>If you’re going to have 10 different subheads on a page, newspaper for example, make sure you have a font that has enough weights</a:t>
            </a:r>
          </a:p>
          <a:p>
            <a:pPr indent="-228600" lvl="0" marL="457200" rtl="0">
              <a:spcBef>
                <a:spcPts val="0"/>
              </a:spcBef>
              <a:buChar char="●"/>
            </a:pPr>
            <a:r>
              <a:rPr lang="en"/>
              <a:t>LEGIBILITY IS A PRIORITY</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1" name="Shape 32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 a system based on a CORE FONT</a:t>
            </a:r>
          </a:p>
          <a:p>
            <a:pPr indent="-228600" lvl="0" marL="457200" rtl="0">
              <a:spcBef>
                <a:spcPts val="0"/>
              </a:spcBef>
              <a:buChar char="●"/>
            </a:pPr>
            <a:r>
              <a:rPr lang="en"/>
              <a:t>If you’re going to have 10 different subheads on a page, newspaper for example, make sure you have a font that has enough weights</a:t>
            </a:r>
          </a:p>
          <a:p>
            <a:pPr indent="-228600" lvl="0" marL="457200" rtl="0">
              <a:spcBef>
                <a:spcPts val="0"/>
              </a:spcBef>
              <a:buChar char="●"/>
            </a:pPr>
            <a:r>
              <a:rPr lang="en"/>
              <a:t>LEGIBILITY IS A PRIORITY</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7" name="Shape 327"/>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 a system based on a CORE FONT</a:t>
            </a:r>
          </a:p>
          <a:p>
            <a:pPr indent="-228600" lvl="0" marL="457200" rtl="0">
              <a:spcBef>
                <a:spcPts val="0"/>
              </a:spcBef>
              <a:buChar char="●"/>
            </a:pPr>
            <a:r>
              <a:rPr lang="en"/>
              <a:t>If you’re going to have 10 different subheads on a page, newspaper for example, make sure you have a font that has enough weights</a:t>
            </a:r>
          </a:p>
          <a:p>
            <a:pPr indent="-228600" lvl="0" marL="457200" rtl="0">
              <a:spcBef>
                <a:spcPts val="0"/>
              </a:spcBef>
              <a:buChar char="●"/>
            </a:pPr>
            <a:r>
              <a:rPr lang="en"/>
              <a:t>LEGIBILITY IS A PRIORITY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4" name="Shape 84"/>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pPr>
            <a:r>
              <a:rPr lang="en"/>
              <a:t>Where and elements are positioned on the page (in relation to each other)</a:t>
            </a:r>
          </a:p>
          <a:p>
            <a:pPr indent="-228600" lvl="0" marL="457200" rtl="0">
              <a:spcBef>
                <a:spcPts val="0"/>
              </a:spcBef>
            </a:pPr>
            <a:r>
              <a:rPr lang="en"/>
              <a:t>Often confused with “composition” itself</a:t>
            </a:r>
          </a:p>
          <a:p>
            <a:pPr indent="-228600" lvl="0" marL="457200" rtl="0">
              <a:spcBef>
                <a:spcPts val="0"/>
              </a:spcBef>
            </a:pPr>
            <a:r>
              <a:rPr lang="en"/>
              <a:t>Pure form of layout is B&amp;W Photography. Strips away color and defined shape, specifically typography.</a:t>
            </a:r>
          </a:p>
          <a:p>
            <a:pPr rtl="0">
              <a:spcBef>
                <a:spcPts val="0"/>
              </a:spcBef>
              <a:buNone/>
            </a:pPr>
            <a:r>
              <a:t/>
            </a:r>
            <a:endParaRPr/>
          </a:p>
          <a:p>
            <a:pPr lvl="0" rtl="0">
              <a:spcBef>
                <a:spcPts val="0"/>
              </a:spcBef>
              <a:buNone/>
            </a:pPr>
            <a:r>
              <a:rPr lang="en"/>
              <a:t>There are going to be some GOOD and some BAD...I’ll help you figure out which are which shortly.</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1" name="Shape 331"/>
        <p:cNvGrpSpPr/>
        <p:nvPr/>
      </p:nvGrpSpPr>
      <p:grpSpPr>
        <a:xfrm>
          <a:off x="0" y="0"/>
          <a:ext cx="0" cy="0"/>
          <a:chOff x="0" y="0"/>
          <a:chExt cx="0" cy="0"/>
        </a:xfrm>
      </p:grpSpPr>
      <p:sp>
        <p:nvSpPr>
          <p:cNvPr id="332" name="Shape 3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3" name="Shape 333"/>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 a system based on a CORE FONT</a:t>
            </a:r>
          </a:p>
          <a:p>
            <a:pPr indent="-228600" lvl="0" marL="457200" rtl="0">
              <a:spcBef>
                <a:spcPts val="0"/>
              </a:spcBef>
              <a:buChar char="●"/>
            </a:pPr>
            <a:r>
              <a:rPr lang="en"/>
              <a:t>If you’re going to have 10 different subheads on a page, newspaper for example, make sure you have a font that has enough weights</a:t>
            </a:r>
          </a:p>
          <a:p>
            <a:pPr indent="-228600" lvl="0" marL="457200" rtl="0">
              <a:spcBef>
                <a:spcPts val="0"/>
              </a:spcBef>
              <a:buChar char="●"/>
            </a:pPr>
            <a:r>
              <a:rPr lang="en"/>
              <a:t>LEGIBILITY IS A PRIORITY</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7" name="Shape 337"/>
        <p:cNvGrpSpPr/>
        <p:nvPr/>
      </p:nvGrpSpPr>
      <p:grpSpPr>
        <a:xfrm>
          <a:off x="0" y="0"/>
          <a:ext cx="0" cy="0"/>
          <a:chOff x="0" y="0"/>
          <a:chExt cx="0" cy="0"/>
        </a:xfrm>
      </p:grpSpPr>
      <p:sp>
        <p:nvSpPr>
          <p:cNvPr id="338" name="Shape 3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39" name="Shape 339"/>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 a system based on a CORE FONT</a:t>
            </a:r>
          </a:p>
          <a:p>
            <a:pPr indent="-228600" lvl="0" marL="457200" rtl="0">
              <a:spcBef>
                <a:spcPts val="0"/>
              </a:spcBef>
              <a:buChar char="●"/>
            </a:pPr>
            <a:r>
              <a:rPr lang="en"/>
              <a:t>If you’re going to have 10 different subheads on a page, newspaper for example, make sure you have a font that has enough weights</a:t>
            </a:r>
          </a:p>
          <a:p>
            <a:pPr indent="-228600" lvl="0" marL="457200" rtl="0">
              <a:spcBef>
                <a:spcPts val="0"/>
              </a:spcBef>
              <a:buChar char="●"/>
            </a:pPr>
            <a:r>
              <a:rPr lang="en"/>
              <a:t>LEGIBILITY IS A PRIORITY</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3" name="Shape 343"/>
        <p:cNvGrpSpPr/>
        <p:nvPr/>
      </p:nvGrpSpPr>
      <p:grpSpPr>
        <a:xfrm>
          <a:off x="0" y="0"/>
          <a:ext cx="0" cy="0"/>
          <a:chOff x="0" y="0"/>
          <a:chExt cx="0" cy="0"/>
        </a:xfrm>
      </p:grpSpPr>
      <p:sp>
        <p:nvSpPr>
          <p:cNvPr id="344" name="Shape 3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45" name="Shape 34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51" name="Shape 351"/>
          <p:cNvSpPr txBox="1"/>
          <p:nvPr>
            <p:ph idx="1" type="body"/>
          </p:nvPr>
        </p:nvSpPr>
        <p:spPr>
          <a:xfrm>
            <a:off x="685800" y="4343400"/>
            <a:ext cx="5486399" cy="4114800"/>
          </a:xfrm>
          <a:prstGeom prst="rect">
            <a:avLst/>
          </a:prstGeom>
        </p:spPr>
        <p:txBody>
          <a:bodyPr anchorCtr="0" anchor="t" bIns="91425" lIns="91425" rIns="91425" tIns="91425">
            <a:noAutofit/>
          </a:bodyPr>
          <a:lstStyle/>
          <a:p>
            <a:pPr indent="-228600" lvl="0" marL="457200" rtl="0">
              <a:spcBef>
                <a:spcPts val="0"/>
              </a:spcBef>
              <a:buChar char="●"/>
            </a:pPr>
            <a:r>
              <a:rPr lang="en"/>
              <a:t>Build a system based on a CORE FONT</a:t>
            </a:r>
          </a:p>
          <a:p>
            <a:pPr indent="-228600" lvl="0" marL="457200" rtl="0">
              <a:spcBef>
                <a:spcPts val="0"/>
              </a:spcBef>
              <a:buChar char="●"/>
            </a:pPr>
            <a:r>
              <a:rPr lang="en"/>
              <a:t>If you’re going to have 10 different subheads on a page, newspaper for example, make sure you have a font that has enough weights</a:t>
            </a:r>
          </a:p>
          <a:p>
            <a:pPr indent="-228600" lvl="0" marL="457200" rtl="0">
              <a:spcBef>
                <a:spcPts val="0"/>
              </a:spcBef>
              <a:buChar char="●"/>
            </a:pPr>
            <a:r>
              <a:rPr lang="en"/>
              <a:t>LEGIBILITY IS A PRIORITY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9" name="Shape 8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9" name="Shape 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grpSp>
        <p:nvGrpSpPr>
          <p:cNvPr id="9" name="Shape 9"/>
          <p:cNvGrpSpPr/>
          <p:nvPr/>
        </p:nvGrpSpPr>
        <p:grpSpPr>
          <a:xfrm>
            <a:off x="4350278" y="2855377"/>
            <a:ext cx="443588" cy="105632"/>
            <a:chOff x="4137525" y="2915950"/>
            <a:chExt cx="869099" cy="206999"/>
          </a:xfrm>
        </p:grpSpPr>
        <p:sp>
          <p:nvSpPr>
            <p:cNvPr id="10" name="Shape 10"/>
            <p:cNvSpPr/>
            <p:nvPr/>
          </p:nvSpPr>
          <p:spPr>
            <a:xfrm>
              <a:off x="4468575" y="2915950"/>
              <a:ext cx="206999" cy="206999"/>
            </a:xfrm>
            <a:prstGeom prst="ellipse">
              <a:avLst/>
            </a:prstGeom>
            <a:solidFill>
              <a:schemeClr val="dk1"/>
            </a:solidFill>
            <a:ln>
              <a:noFill/>
            </a:ln>
          </p:spPr>
          <p:txBody>
            <a:bodyPr anchorCtr="0" anchor="ctr" bIns="91425" lIns="91425" rIns="91425" tIns="91425">
              <a:noAutofit/>
            </a:bodyPr>
            <a:lstStyle/>
            <a:p>
              <a:pPr>
                <a:spcBef>
                  <a:spcPts val="0"/>
                </a:spcBef>
                <a:buNone/>
              </a:pPr>
              <a:r>
                <a:t/>
              </a:r>
              <a:endParaRPr/>
            </a:p>
          </p:txBody>
        </p:sp>
        <p:sp>
          <p:nvSpPr>
            <p:cNvPr id="11" name="Shape 11"/>
            <p:cNvSpPr/>
            <p:nvPr/>
          </p:nvSpPr>
          <p:spPr>
            <a:xfrm>
              <a:off x="4799625" y="2915950"/>
              <a:ext cx="206999" cy="206999"/>
            </a:xfrm>
            <a:prstGeom prst="ellipse">
              <a:avLst/>
            </a:prstGeom>
            <a:solidFill>
              <a:schemeClr val="dk1"/>
            </a:solidFill>
            <a:ln>
              <a:noFill/>
            </a:ln>
          </p:spPr>
          <p:txBody>
            <a:bodyPr anchorCtr="0" anchor="ctr" bIns="91425" lIns="91425" rIns="91425" tIns="91425">
              <a:noAutofit/>
            </a:bodyPr>
            <a:lstStyle/>
            <a:p>
              <a:pPr>
                <a:spcBef>
                  <a:spcPts val="0"/>
                </a:spcBef>
                <a:buNone/>
              </a:pPr>
              <a:r>
                <a:t/>
              </a:r>
              <a:endParaRPr/>
            </a:p>
          </p:txBody>
        </p:sp>
        <p:sp>
          <p:nvSpPr>
            <p:cNvPr id="12" name="Shape 12"/>
            <p:cNvSpPr/>
            <p:nvPr/>
          </p:nvSpPr>
          <p:spPr>
            <a:xfrm>
              <a:off x="4137525" y="2915950"/>
              <a:ext cx="206999" cy="206999"/>
            </a:xfrm>
            <a:prstGeom prst="ellipse">
              <a:avLst/>
            </a:prstGeom>
            <a:solidFill>
              <a:schemeClr val="dk1"/>
            </a:solidFill>
            <a:ln>
              <a:noFill/>
            </a:ln>
          </p:spPr>
          <p:txBody>
            <a:bodyPr anchorCtr="0" anchor="ctr" bIns="91425" lIns="91425" rIns="91425" tIns="91425">
              <a:noAutofit/>
            </a:bodyPr>
            <a:lstStyle/>
            <a:p>
              <a:pPr>
                <a:spcBef>
                  <a:spcPts val="0"/>
                </a:spcBef>
                <a:buNone/>
              </a:pPr>
              <a:r>
                <a:t/>
              </a:r>
              <a:endParaRPr/>
            </a:p>
          </p:txBody>
        </p:sp>
      </p:grpSp>
      <p:sp>
        <p:nvSpPr>
          <p:cNvPr id="13" name="Shape 13"/>
          <p:cNvSpPr txBox="1"/>
          <p:nvPr>
            <p:ph type="ctrTitle"/>
          </p:nvPr>
        </p:nvSpPr>
        <p:spPr>
          <a:xfrm>
            <a:off x="671257" y="990800"/>
            <a:ext cx="7801500" cy="1730099"/>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4" name="Shape 14"/>
          <p:cNvSpPr txBox="1"/>
          <p:nvPr>
            <p:ph idx="1" type="subTitle"/>
          </p:nvPr>
        </p:nvSpPr>
        <p:spPr>
          <a:xfrm>
            <a:off x="671250" y="3174875"/>
            <a:ext cx="7801500" cy="792600"/>
          </a:xfrm>
          <a:prstGeom prst="rect">
            <a:avLst/>
          </a:prstGeom>
        </p:spPr>
        <p:txBody>
          <a:bodyPr anchorCtr="0" anchor="t" bIns="91425" lIns="91425" rIns="91425" tIns="91425"/>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p:txBody>
      </p:sp>
      <p:sp>
        <p:nvSpPr>
          <p:cNvPr id="15" name="Shape 15"/>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8" name="Shape 48"/>
        <p:cNvGrpSpPr/>
        <p:nvPr/>
      </p:nvGrpSpPr>
      <p:grpSpPr>
        <a:xfrm>
          <a:off x="0" y="0"/>
          <a:ext cx="0" cy="0"/>
          <a:chOff x="0" y="0"/>
          <a:chExt cx="0" cy="0"/>
        </a:xfrm>
      </p:grpSpPr>
      <p:sp>
        <p:nvSpPr>
          <p:cNvPr id="49" name="Shape 49"/>
          <p:cNvSpPr txBox="1"/>
          <p:nvPr>
            <p:ph type="title"/>
          </p:nvPr>
        </p:nvSpPr>
        <p:spPr>
          <a:xfrm>
            <a:off x="311700" y="1255275"/>
            <a:ext cx="8520599" cy="1890600"/>
          </a:xfrm>
          <a:prstGeom prst="rect">
            <a:avLst/>
          </a:prstGeom>
        </p:spPr>
        <p:txBody>
          <a:bodyPr anchorCtr="0" anchor="b" bIns="91425" lIns="91425" rIns="91425" tIns="91425"/>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p:txBody>
      </p:sp>
      <p:sp>
        <p:nvSpPr>
          <p:cNvPr id="50" name="Shape 50"/>
          <p:cNvSpPr txBox="1"/>
          <p:nvPr>
            <p:ph idx="1" type="body"/>
          </p:nvPr>
        </p:nvSpPr>
        <p:spPr>
          <a:xfrm>
            <a:off x="311700" y="3228425"/>
            <a:ext cx="8520599" cy="1300800"/>
          </a:xfrm>
          <a:prstGeom prst="rect">
            <a:avLst/>
          </a:prstGeom>
        </p:spPr>
        <p:txBody>
          <a:bodyPr anchorCtr="0" anchor="t" bIns="91425" lIns="91425" rIns="91425" tIns="91425"/>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p:txBody>
      </p:sp>
      <p:sp>
        <p:nvSpPr>
          <p:cNvPr id="51" name="Shape 51"/>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2" name="Shape 52"/>
        <p:cNvGrpSpPr/>
        <p:nvPr/>
      </p:nvGrpSpPr>
      <p:grpSpPr>
        <a:xfrm>
          <a:off x="0" y="0"/>
          <a:ext cx="0" cy="0"/>
          <a:chOff x="0" y="0"/>
          <a:chExt cx="0" cy="0"/>
        </a:xfrm>
      </p:grpSpPr>
      <p:sp>
        <p:nvSpPr>
          <p:cNvPr id="53" name="Shape 53"/>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title">
    <p:spTree>
      <p:nvGrpSpPr>
        <p:cNvPr id="16" name="Shape 16"/>
        <p:cNvGrpSpPr/>
        <p:nvPr/>
      </p:nvGrpSpPr>
      <p:grpSpPr>
        <a:xfrm>
          <a:off x="0" y="0"/>
          <a:ext cx="0" cy="0"/>
          <a:chOff x="0" y="0"/>
          <a:chExt cx="0" cy="0"/>
        </a:xfrm>
      </p:grpSpPr>
      <p:sp>
        <p:nvSpPr>
          <p:cNvPr id="17" name="Shape 17"/>
          <p:cNvSpPr txBox="1"/>
          <p:nvPr>
            <p:ph type="title"/>
          </p:nvPr>
        </p:nvSpPr>
        <p:spPr>
          <a:xfrm>
            <a:off x="671250" y="2141250"/>
            <a:ext cx="7852199" cy="861000"/>
          </a:xfrm>
          <a:prstGeom prst="rect">
            <a:avLst/>
          </a:prstGeom>
        </p:spPr>
        <p:txBody>
          <a:bodyPr anchorCtr="0" anchor="ctr" bIns="91425" lIns="91425" rIns="91425" tIns="91425"/>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p:txBody>
      </p:sp>
      <p:sp>
        <p:nvSpPr>
          <p:cNvPr id="18" name="Shape 18"/>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sp>
        <p:nvSpPr>
          <p:cNvPr id="20" name="Shape 20"/>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1" name="Shape 21"/>
          <p:cNvSpPr txBox="1"/>
          <p:nvPr>
            <p:ph idx="1" type="body"/>
          </p:nvPr>
        </p:nvSpPr>
        <p:spPr>
          <a:xfrm>
            <a:off x="311700" y="1152475"/>
            <a:ext cx="8520599" cy="341640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2" name="Shape 22"/>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3" name="Shape 23"/>
        <p:cNvGrpSpPr/>
        <p:nvPr/>
      </p:nvGrpSpPr>
      <p:grpSpPr>
        <a:xfrm>
          <a:off x="0" y="0"/>
          <a:ext cx="0" cy="0"/>
          <a:chOff x="0" y="0"/>
          <a:chExt cx="0" cy="0"/>
        </a:xfrm>
      </p:grpSpPr>
      <p:sp>
        <p:nvSpPr>
          <p:cNvPr id="24" name="Shape 24"/>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5" name="Shape 25"/>
          <p:cNvSpPr txBox="1"/>
          <p:nvPr>
            <p:ph idx="1" type="body"/>
          </p:nvPr>
        </p:nvSpPr>
        <p:spPr>
          <a:xfrm>
            <a:off x="3117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6" name="Shape 26"/>
          <p:cNvSpPr txBox="1"/>
          <p:nvPr>
            <p:ph idx="2" type="body"/>
          </p:nvPr>
        </p:nvSpPr>
        <p:spPr>
          <a:xfrm>
            <a:off x="4832400" y="1152475"/>
            <a:ext cx="3999899" cy="3416400"/>
          </a:xfrm>
          <a:prstGeom prst="rect">
            <a:avLst/>
          </a:prstGeom>
        </p:spPr>
        <p:txBody>
          <a:bodyPr anchorCtr="0" anchor="t" bIns="91425" lIns="91425" rIns="91425" tIns="91425"/>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27" name="Shape 27"/>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8" name="Shape 28"/>
        <p:cNvGrpSpPr/>
        <p:nvPr/>
      </p:nvGrpSpPr>
      <p:grpSpPr>
        <a:xfrm>
          <a:off x="0" y="0"/>
          <a:ext cx="0" cy="0"/>
          <a:chOff x="0" y="0"/>
          <a:chExt cx="0" cy="0"/>
        </a:xfrm>
      </p:grpSpPr>
      <p:sp>
        <p:nvSpPr>
          <p:cNvPr id="29" name="Shape 29"/>
          <p:cNvSpPr txBox="1"/>
          <p:nvPr>
            <p:ph type="title"/>
          </p:nvPr>
        </p:nvSpPr>
        <p:spPr>
          <a:xfrm>
            <a:off x="311700" y="445025"/>
            <a:ext cx="8520599" cy="572699"/>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30" name="Shape 30"/>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1" name="Shape 31"/>
        <p:cNvGrpSpPr/>
        <p:nvPr/>
      </p:nvGrpSpPr>
      <p:grpSpPr>
        <a:xfrm>
          <a:off x="0" y="0"/>
          <a:ext cx="0" cy="0"/>
          <a:chOff x="0" y="0"/>
          <a:chExt cx="0" cy="0"/>
        </a:xfrm>
      </p:grpSpPr>
      <p:sp>
        <p:nvSpPr>
          <p:cNvPr id="32" name="Shape 32"/>
          <p:cNvSpPr txBox="1"/>
          <p:nvPr>
            <p:ph type="title"/>
          </p:nvPr>
        </p:nvSpPr>
        <p:spPr>
          <a:xfrm>
            <a:off x="311700" y="555600"/>
            <a:ext cx="2807999" cy="755699"/>
          </a:xfrm>
          <a:prstGeom prst="rect">
            <a:avLst/>
          </a:prstGeom>
        </p:spPr>
        <p:txBody>
          <a:bodyPr anchorCtr="0" anchor="b" bIns="91425" lIns="91425" rIns="91425" tIns="91425"/>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p:txBody>
      </p:sp>
      <p:sp>
        <p:nvSpPr>
          <p:cNvPr id="33" name="Shape 33"/>
          <p:cNvSpPr txBox="1"/>
          <p:nvPr>
            <p:ph idx="1" type="body"/>
          </p:nvPr>
        </p:nvSpPr>
        <p:spPr>
          <a:xfrm>
            <a:off x="311700" y="1389600"/>
            <a:ext cx="2807999" cy="3179400"/>
          </a:xfrm>
          <a:prstGeom prst="rect">
            <a:avLst/>
          </a:prstGeom>
        </p:spPr>
        <p:txBody>
          <a:bodyPr anchorCtr="0" anchor="t" bIns="91425" lIns="91425" rIns="91425" tIns="91425"/>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p:txBody>
      </p:sp>
      <p:sp>
        <p:nvSpPr>
          <p:cNvPr id="34" name="Shape 34"/>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5" name="Shape 35"/>
        <p:cNvGrpSpPr/>
        <p:nvPr/>
      </p:nvGrpSpPr>
      <p:grpSpPr>
        <a:xfrm>
          <a:off x="0" y="0"/>
          <a:ext cx="0" cy="0"/>
          <a:chOff x="0" y="0"/>
          <a:chExt cx="0" cy="0"/>
        </a:xfrm>
      </p:grpSpPr>
      <p:sp>
        <p:nvSpPr>
          <p:cNvPr id="36" name="Shape 36"/>
          <p:cNvSpPr txBox="1"/>
          <p:nvPr>
            <p:ph type="title"/>
          </p:nvPr>
        </p:nvSpPr>
        <p:spPr>
          <a:xfrm>
            <a:off x="490250" y="526350"/>
            <a:ext cx="6227100" cy="4090800"/>
          </a:xfrm>
          <a:prstGeom prst="rect">
            <a:avLst/>
          </a:prstGeom>
        </p:spPr>
        <p:txBody>
          <a:bodyPr anchorCtr="0" anchor="ctr" bIns="91425" lIns="91425" rIns="91425" tIns="91425"/>
          <a:lstStyle>
            <a:lvl1pPr>
              <a:spcBef>
                <a:spcPts val="0"/>
              </a:spcBef>
              <a:buClr>
                <a:schemeClr val="lt1"/>
              </a:buClr>
              <a:buSzPct val="100000"/>
              <a:defRPr sz="4800">
                <a:solidFill>
                  <a:schemeClr val="lt1"/>
                </a:solidFill>
              </a:defRPr>
            </a:lvl1pPr>
            <a:lvl2pPr>
              <a:spcBef>
                <a:spcPts val="0"/>
              </a:spcBef>
              <a:buClr>
                <a:schemeClr val="lt1"/>
              </a:buClr>
              <a:buSzPct val="100000"/>
              <a:defRPr sz="4800">
                <a:solidFill>
                  <a:schemeClr val="lt1"/>
                </a:solidFill>
              </a:defRPr>
            </a:lvl2pPr>
            <a:lvl3pPr>
              <a:spcBef>
                <a:spcPts val="0"/>
              </a:spcBef>
              <a:buClr>
                <a:schemeClr val="lt1"/>
              </a:buClr>
              <a:buSzPct val="100000"/>
              <a:defRPr sz="4800">
                <a:solidFill>
                  <a:schemeClr val="lt1"/>
                </a:solidFill>
              </a:defRPr>
            </a:lvl3pPr>
            <a:lvl4pPr>
              <a:spcBef>
                <a:spcPts val="0"/>
              </a:spcBef>
              <a:buClr>
                <a:schemeClr val="lt1"/>
              </a:buClr>
              <a:buSzPct val="100000"/>
              <a:defRPr sz="4800">
                <a:solidFill>
                  <a:schemeClr val="lt1"/>
                </a:solidFill>
              </a:defRPr>
            </a:lvl4pPr>
            <a:lvl5pPr>
              <a:spcBef>
                <a:spcPts val="0"/>
              </a:spcBef>
              <a:buClr>
                <a:schemeClr val="lt1"/>
              </a:buClr>
              <a:buSzPct val="100000"/>
              <a:defRPr sz="4800">
                <a:solidFill>
                  <a:schemeClr val="lt1"/>
                </a:solidFill>
              </a:defRPr>
            </a:lvl5pPr>
            <a:lvl6pPr>
              <a:spcBef>
                <a:spcPts val="0"/>
              </a:spcBef>
              <a:buClr>
                <a:schemeClr val="lt1"/>
              </a:buClr>
              <a:buSzPct val="100000"/>
              <a:defRPr sz="4800">
                <a:solidFill>
                  <a:schemeClr val="lt1"/>
                </a:solidFill>
              </a:defRPr>
            </a:lvl6pPr>
            <a:lvl7pPr>
              <a:spcBef>
                <a:spcPts val="0"/>
              </a:spcBef>
              <a:buClr>
                <a:schemeClr val="lt1"/>
              </a:buClr>
              <a:buSzPct val="100000"/>
              <a:defRPr sz="4800">
                <a:solidFill>
                  <a:schemeClr val="lt1"/>
                </a:solidFill>
              </a:defRPr>
            </a:lvl7pPr>
            <a:lvl8pPr>
              <a:spcBef>
                <a:spcPts val="0"/>
              </a:spcBef>
              <a:buClr>
                <a:schemeClr val="lt1"/>
              </a:buClr>
              <a:buSzPct val="100000"/>
              <a:defRPr sz="4800">
                <a:solidFill>
                  <a:schemeClr val="lt1"/>
                </a:solidFill>
              </a:defRPr>
            </a:lvl8pPr>
            <a:lvl9pPr>
              <a:spcBef>
                <a:spcPts val="0"/>
              </a:spcBef>
              <a:buClr>
                <a:schemeClr val="lt1"/>
              </a:buClr>
              <a:buSzPct val="100000"/>
              <a:defRPr sz="4800">
                <a:solidFill>
                  <a:schemeClr val="lt1"/>
                </a:solidFill>
              </a:defRPr>
            </a:lvl9pPr>
          </a:lstStyle>
          <a:p/>
        </p:txBody>
      </p:sp>
      <p:sp>
        <p:nvSpPr>
          <p:cNvPr id="37" name="Shape 37"/>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8" name="Shape 38"/>
        <p:cNvGrpSpPr/>
        <p:nvPr/>
      </p:nvGrpSpPr>
      <p:grpSpPr>
        <a:xfrm>
          <a:off x="0" y="0"/>
          <a:ext cx="0" cy="0"/>
          <a:chOff x="0" y="0"/>
          <a:chExt cx="0" cy="0"/>
        </a:xfrm>
      </p:grpSpPr>
      <p:sp>
        <p:nvSpPr>
          <p:cNvPr id="39" name="Shape 39"/>
          <p:cNvSpPr/>
          <p:nvPr/>
        </p:nvSpPr>
        <p:spPr>
          <a:xfrm>
            <a:off x="4572000" y="0"/>
            <a:ext cx="4572000" cy="5143499"/>
          </a:xfrm>
          <a:prstGeom prst="rect">
            <a:avLst/>
          </a:prstGeom>
          <a:solidFill>
            <a:schemeClr val="dk1"/>
          </a:solidFill>
          <a:ln>
            <a:noFill/>
          </a:ln>
        </p:spPr>
        <p:txBody>
          <a:bodyPr anchorCtr="0" anchor="ctr" bIns="91425" lIns="91425" rIns="91425" tIns="91425">
            <a:noAutofit/>
          </a:bodyPr>
          <a:lstStyle/>
          <a:p>
            <a:pPr>
              <a:spcBef>
                <a:spcPts val="0"/>
              </a:spcBef>
              <a:buNone/>
            </a:pPr>
            <a:r>
              <a:t/>
            </a:r>
            <a:endParaRPr/>
          </a:p>
        </p:txBody>
      </p:sp>
      <p:cxnSp>
        <p:nvCxnSpPr>
          <p:cNvPr id="40" name="Shape 4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1" name="Shape 41"/>
          <p:cNvSpPr txBox="1"/>
          <p:nvPr>
            <p:ph type="title"/>
          </p:nvPr>
        </p:nvSpPr>
        <p:spPr>
          <a:xfrm>
            <a:off x="265500" y="1081400"/>
            <a:ext cx="4045199" cy="1710300"/>
          </a:xfrm>
          <a:prstGeom prst="rect">
            <a:avLst/>
          </a:prstGeom>
        </p:spPr>
        <p:txBody>
          <a:bodyPr anchorCtr="0" anchor="b" bIns="91425" lIns="91425" rIns="91425" tIns="91425"/>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p:txBody>
      </p:sp>
      <p:sp>
        <p:nvSpPr>
          <p:cNvPr id="42" name="Shape 42"/>
          <p:cNvSpPr txBox="1"/>
          <p:nvPr>
            <p:ph idx="1" type="subTitle"/>
          </p:nvPr>
        </p:nvSpPr>
        <p:spPr>
          <a:xfrm>
            <a:off x="265500" y="2845200"/>
            <a:ext cx="4045199" cy="1345500"/>
          </a:xfrm>
          <a:prstGeom prst="rect">
            <a:avLst/>
          </a:prstGeom>
        </p:spPr>
        <p:txBody>
          <a:bodyPr anchorCtr="0" anchor="t" bIns="91425" lIns="91425" rIns="91425" tIns="91425"/>
          <a:lstStyle>
            <a:lvl1pPr algn="ctr">
              <a:lnSpc>
                <a:spcPct val="100000"/>
              </a:lnSpc>
              <a:spcBef>
                <a:spcPts val="0"/>
              </a:spcBef>
              <a:spcAft>
                <a:spcPts val="0"/>
              </a:spcAft>
              <a:buClr>
                <a:schemeClr val="dk1"/>
              </a:buClr>
              <a:buSzPct val="100000"/>
              <a:buNone/>
              <a:defRPr sz="2100">
                <a:solidFill>
                  <a:schemeClr val="dk1"/>
                </a:solidFill>
              </a:defRPr>
            </a:lvl1pPr>
            <a:lvl2pPr algn="ctr">
              <a:lnSpc>
                <a:spcPct val="100000"/>
              </a:lnSpc>
              <a:spcBef>
                <a:spcPts val="0"/>
              </a:spcBef>
              <a:spcAft>
                <a:spcPts val="0"/>
              </a:spcAft>
              <a:buClr>
                <a:schemeClr val="dk1"/>
              </a:buClr>
              <a:buSzPct val="100000"/>
              <a:buNone/>
              <a:defRPr sz="2100">
                <a:solidFill>
                  <a:schemeClr val="dk1"/>
                </a:solidFill>
              </a:defRPr>
            </a:lvl2pPr>
            <a:lvl3pPr algn="ctr">
              <a:lnSpc>
                <a:spcPct val="100000"/>
              </a:lnSpc>
              <a:spcBef>
                <a:spcPts val="0"/>
              </a:spcBef>
              <a:spcAft>
                <a:spcPts val="0"/>
              </a:spcAft>
              <a:buClr>
                <a:schemeClr val="dk1"/>
              </a:buClr>
              <a:buSzPct val="100000"/>
              <a:buNone/>
              <a:defRPr sz="2100">
                <a:solidFill>
                  <a:schemeClr val="dk1"/>
                </a:solidFill>
              </a:defRPr>
            </a:lvl3pPr>
            <a:lvl4pPr algn="ctr">
              <a:lnSpc>
                <a:spcPct val="100000"/>
              </a:lnSpc>
              <a:spcBef>
                <a:spcPts val="0"/>
              </a:spcBef>
              <a:spcAft>
                <a:spcPts val="0"/>
              </a:spcAft>
              <a:buClr>
                <a:schemeClr val="dk1"/>
              </a:buClr>
              <a:buSzPct val="100000"/>
              <a:buNone/>
              <a:defRPr sz="2100">
                <a:solidFill>
                  <a:schemeClr val="dk1"/>
                </a:solidFill>
              </a:defRPr>
            </a:lvl4pPr>
            <a:lvl5pPr algn="ctr">
              <a:lnSpc>
                <a:spcPct val="100000"/>
              </a:lnSpc>
              <a:spcBef>
                <a:spcPts val="0"/>
              </a:spcBef>
              <a:spcAft>
                <a:spcPts val="0"/>
              </a:spcAft>
              <a:buClr>
                <a:schemeClr val="dk1"/>
              </a:buClr>
              <a:buSzPct val="100000"/>
              <a:buNone/>
              <a:defRPr sz="2100">
                <a:solidFill>
                  <a:schemeClr val="dk1"/>
                </a:solidFill>
              </a:defRPr>
            </a:lvl5pPr>
            <a:lvl6pPr algn="ctr">
              <a:lnSpc>
                <a:spcPct val="100000"/>
              </a:lnSpc>
              <a:spcBef>
                <a:spcPts val="0"/>
              </a:spcBef>
              <a:spcAft>
                <a:spcPts val="0"/>
              </a:spcAft>
              <a:buClr>
                <a:schemeClr val="dk1"/>
              </a:buClr>
              <a:buSzPct val="100000"/>
              <a:buNone/>
              <a:defRPr sz="2100">
                <a:solidFill>
                  <a:schemeClr val="dk1"/>
                </a:solidFill>
              </a:defRPr>
            </a:lvl6pPr>
            <a:lvl7pPr algn="ctr">
              <a:lnSpc>
                <a:spcPct val="100000"/>
              </a:lnSpc>
              <a:spcBef>
                <a:spcPts val="0"/>
              </a:spcBef>
              <a:spcAft>
                <a:spcPts val="0"/>
              </a:spcAft>
              <a:buClr>
                <a:schemeClr val="dk1"/>
              </a:buClr>
              <a:buSzPct val="100000"/>
              <a:buNone/>
              <a:defRPr sz="2100">
                <a:solidFill>
                  <a:schemeClr val="dk1"/>
                </a:solidFill>
              </a:defRPr>
            </a:lvl7pPr>
            <a:lvl8pPr algn="ctr">
              <a:lnSpc>
                <a:spcPct val="100000"/>
              </a:lnSpc>
              <a:spcBef>
                <a:spcPts val="0"/>
              </a:spcBef>
              <a:spcAft>
                <a:spcPts val="0"/>
              </a:spcAft>
              <a:buClr>
                <a:schemeClr val="dk1"/>
              </a:buClr>
              <a:buSzPct val="100000"/>
              <a:buNone/>
              <a:defRPr sz="2100">
                <a:solidFill>
                  <a:schemeClr val="dk1"/>
                </a:solidFill>
              </a:defRPr>
            </a:lvl8pPr>
            <a:lvl9pPr algn="ctr">
              <a:lnSpc>
                <a:spcPct val="100000"/>
              </a:lnSpc>
              <a:spcBef>
                <a:spcPts val="0"/>
              </a:spcBef>
              <a:spcAft>
                <a:spcPts val="0"/>
              </a:spcAft>
              <a:buClr>
                <a:schemeClr val="dk1"/>
              </a:buClr>
              <a:buSzPct val="100000"/>
              <a:buNone/>
              <a:defRPr sz="2100">
                <a:solidFill>
                  <a:schemeClr val="dk1"/>
                </a:solidFill>
              </a:defRPr>
            </a:lvl9pPr>
          </a:lstStyle>
          <a:p/>
        </p:txBody>
      </p:sp>
      <p:sp>
        <p:nvSpPr>
          <p:cNvPr id="43" name="Shape 43"/>
          <p:cNvSpPr txBox="1"/>
          <p:nvPr>
            <p:ph idx="2" type="body"/>
          </p:nvPr>
        </p:nvSpPr>
        <p:spPr>
          <a:xfrm>
            <a:off x="4939500" y="724200"/>
            <a:ext cx="3837000" cy="3695099"/>
          </a:xfrm>
          <a:prstGeom prst="rect">
            <a:avLst/>
          </a:prstGeom>
        </p:spPr>
        <p:txBody>
          <a:bodyPr anchorCtr="0" anchor="ctr" bIns="91425" lIns="91425" rIns="91425" tIns="91425"/>
          <a:lstStyle>
            <a:lvl1pPr>
              <a:spcBef>
                <a:spcPts val="0"/>
              </a:spcBef>
              <a:buClr>
                <a:schemeClr val="lt1"/>
              </a:buClr>
              <a:defRPr>
                <a:solidFill>
                  <a:schemeClr val="lt1"/>
                </a:solidFill>
              </a:defRPr>
            </a:lvl1pPr>
            <a:lvl2pPr>
              <a:spcBef>
                <a:spcPts val="0"/>
              </a:spcBef>
              <a:buClr>
                <a:schemeClr val="lt1"/>
              </a:buClr>
              <a:defRPr>
                <a:solidFill>
                  <a:schemeClr val="lt1"/>
                </a:solidFill>
              </a:defRPr>
            </a:lvl2pPr>
            <a:lvl3pPr>
              <a:spcBef>
                <a:spcPts val="0"/>
              </a:spcBef>
              <a:buClr>
                <a:schemeClr val="lt1"/>
              </a:buClr>
              <a:defRPr>
                <a:solidFill>
                  <a:schemeClr val="lt1"/>
                </a:solidFill>
              </a:defRPr>
            </a:lvl3pPr>
            <a:lvl4pPr>
              <a:spcBef>
                <a:spcPts val="0"/>
              </a:spcBef>
              <a:buClr>
                <a:schemeClr val="lt1"/>
              </a:buClr>
              <a:defRPr>
                <a:solidFill>
                  <a:schemeClr val="lt1"/>
                </a:solidFill>
              </a:defRPr>
            </a:lvl4pPr>
            <a:lvl5pPr>
              <a:spcBef>
                <a:spcPts val="0"/>
              </a:spcBef>
              <a:buClr>
                <a:schemeClr val="lt1"/>
              </a:buClr>
              <a:defRPr>
                <a:solidFill>
                  <a:schemeClr val="lt1"/>
                </a:solidFill>
              </a:defRPr>
            </a:lvl5pPr>
            <a:lvl6pPr>
              <a:spcBef>
                <a:spcPts val="0"/>
              </a:spcBef>
              <a:buClr>
                <a:schemeClr val="lt1"/>
              </a:buClr>
              <a:defRPr>
                <a:solidFill>
                  <a:schemeClr val="lt1"/>
                </a:solidFill>
              </a:defRPr>
            </a:lvl6pPr>
            <a:lvl7pPr>
              <a:spcBef>
                <a:spcPts val="0"/>
              </a:spcBef>
              <a:buClr>
                <a:schemeClr val="lt1"/>
              </a:buClr>
              <a:defRPr>
                <a:solidFill>
                  <a:schemeClr val="lt1"/>
                </a:solidFill>
              </a:defRPr>
            </a:lvl7pPr>
            <a:lvl8pPr>
              <a:spcBef>
                <a:spcPts val="0"/>
              </a:spcBef>
              <a:buClr>
                <a:schemeClr val="lt1"/>
              </a:buClr>
              <a:defRPr>
                <a:solidFill>
                  <a:schemeClr val="lt1"/>
                </a:solidFill>
              </a:defRPr>
            </a:lvl8pPr>
            <a:lvl9pPr>
              <a:spcBef>
                <a:spcPts val="0"/>
              </a:spcBef>
              <a:buClr>
                <a:schemeClr val="lt1"/>
              </a:buClr>
              <a:defRPr>
                <a:solidFill>
                  <a:schemeClr val="lt1"/>
                </a:solidFill>
              </a:defRPr>
            </a:lvl9pPr>
          </a:lstStyle>
          <a:p/>
        </p:txBody>
      </p:sp>
      <p:sp>
        <p:nvSpPr>
          <p:cNvPr id="44" name="Shape 44"/>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5" name="Shape 45"/>
        <p:cNvGrpSpPr/>
        <p:nvPr/>
      </p:nvGrpSpPr>
      <p:grpSpPr>
        <a:xfrm>
          <a:off x="0" y="0"/>
          <a:ext cx="0" cy="0"/>
          <a:chOff x="0" y="0"/>
          <a:chExt cx="0" cy="0"/>
        </a:xfrm>
      </p:grpSpPr>
      <p:sp>
        <p:nvSpPr>
          <p:cNvPr id="46" name="Shape 46"/>
          <p:cNvSpPr txBox="1"/>
          <p:nvPr>
            <p:ph idx="1" type="body"/>
          </p:nvPr>
        </p:nvSpPr>
        <p:spPr>
          <a:xfrm>
            <a:off x="311700" y="4230575"/>
            <a:ext cx="5998800" cy="605100"/>
          </a:xfrm>
          <a:prstGeom prst="rect">
            <a:avLst/>
          </a:prstGeom>
        </p:spPr>
        <p:txBody>
          <a:bodyPr anchorCtr="0" anchor="ctr" bIns="91425" lIns="91425" rIns="91425" tIns="91425"/>
          <a:lstStyle>
            <a:lvl1pPr>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7" name="Shape 47"/>
          <p:cNvSpPr txBox="1"/>
          <p:nvPr>
            <p:ph idx="12" type="sldNum"/>
          </p:nvPr>
        </p:nvSpPr>
        <p:spPr>
          <a:xfrm>
            <a:off x="8490250" y="4681009"/>
            <a:ext cx="548699" cy="393600"/>
          </a:xfrm>
          <a:prstGeom prst="rect">
            <a:avLst/>
          </a:prstGeom>
        </p:spPr>
        <p:txBody>
          <a:bodyPr anchorCtr="0" anchor="ctr" bIns="91425" lIns="91425" rIns="91425" tIns="91425">
            <a:noAutofit/>
          </a:bodyPr>
          <a:lstStyle/>
          <a:p>
            <a:pPr>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0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 name="Shape 4"/>
        <p:cNvGrpSpPr/>
        <p:nvPr/>
      </p:nvGrpSpPr>
      <p:grpSpPr>
        <a:xfrm>
          <a:off x="0" y="0"/>
          <a:ext cx="0" cy="0"/>
          <a:chOff x="0" y="0"/>
          <a:chExt cx="0" cy="0"/>
        </a:xfrm>
      </p:grpSpPr>
      <p:sp>
        <p:nvSpPr>
          <p:cNvPr id="5" name="Shape 5"/>
          <p:cNvSpPr txBox="1"/>
          <p:nvPr>
            <p:ph type="title"/>
          </p:nvPr>
        </p:nvSpPr>
        <p:spPr>
          <a:xfrm>
            <a:off x="311700" y="445025"/>
            <a:ext cx="8520599" cy="572699"/>
          </a:xfrm>
          <a:prstGeom prst="rect">
            <a:avLst/>
          </a:prstGeom>
          <a:noFill/>
          <a:ln>
            <a:noFill/>
          </a:ln>
        </p:spPr>
        <p:txBody>
          <a:bodyPr anchorCtr="0" anchor="t" bIns="91425" lIns="91425" rIns="91425" tIns="91425"/>
          <a:lstStyle>
            <a:lvl1pPr>
              <a:spcBef>
                <a:spcPts val="0"/>
              </a:spcBef>
              <a:buClr>
                <a:schemeClr val="dk1"/>
              </a:buClr>
              <a:buSzPct val="100000"/>
              <a:buFont typeface="Oswald"/>
              <a:buNone/>
              <a:defRPr sz="3000">
                <a:solidFill>
                  <a:schemeClr val="dk1"/>
                </a:solidFill>
                <a:latin typeface="Oswald"/>
                <a:ea typeface="Oswald"/>
                <a:cs typeface="Oswald"/>
                <a:sym typeface="Oswald"/>
              </a:defRPr>
            </a:lvl1pPr>
            <a:lvl2pPr>
              <a:spcBef>
                <a:spcPts val="0"/>
              </a:spcBef>
              <a:buClr>
                <a:schemeClr val="dk1"/>
              </a:buClr>
              <a:buSzPct val="100000"/>
              <a:buFont typeface="Oswald"/>
              <a:buNone/>
              <a:defRPr sz="3000">
                <a:solidFill>
                  <a:schemeClr val="dk1"/>
                </a:solidFill>
                <a:latin typeface="Oswald"/>
                <a:ea typeface="Oswald"/>
                <a:cs typeface="Oswald"/>
                <a:sym typeface="Oswald"/>
              </a:defRPr>
            </a:lvl2pPr>
            <a:lvl3pPr>
              <a:spcBef>
                <a:spcPts val="0"/>
              </a:spcBef>
              <a:buClr>
                <a:schemeClr val="dk1"/>
              </a:buClr>
              <a:buSzPct val="100000"/>
              <a:buFont typeface="Oswald"/>
              <a:buNone/>
              <a:defRPr sz="3000">
                <a:solidFill>
                  <a:schemeClr val="dk1"/>
                </a:solidFill>
                <a:latin typeface="Oswald"/>
                <a:ea typeface="Oswald"/>
                <a:cs typeface="Oswald"/>
                <a:sym typeface="Oswald"/>
              </a:defRPr>
            </a:lvl3pPr>
            <a:lvl4pPr>
              <a:spcBef>
                <a:spcPts val="0"/>
              </a:spcBef>
              <a:buClr>
                <a:schemeClr val="dk1"/>
              </a:buClr>
              <a:buSzPct val="100000"/>
              <a:buFont typeface="Oswald"/>
              <a:buNone/>
              <a:defRPr sz="3000">
                <a:solidFill>
                  <a:schemeClr val="dk1"/>
                </a:solidFill>
                <a:latin typeface="Oswald"/>
                <a:ea typeface="Oswald"/>
                <a:cs typeface="Oswald"/>
                <a:sym typeface="Oswald"/>
              </a:defRPr>
            </a:lvl4pPr>
            <a:lvl5pPr>
              <a:spcBef>
                <a:spcPts val="0"/>
              </a:spcBef>
              <a:buClr>
                <a:schemeClr val="dk1"/>
              </a:buClr>
              <a:buSzPct val="100000"/>
              <a:buFont typeface="Oswald"/>
              <a:buNone/>
              <a:defRPr sz="3000">
                <a:solidFill>
                  <a:schemeClr val="dk1"/>
                </a:solidFill>
                <a:latin typeface="Oswald"/>
                <a:ea typeface="Oswald"/>
                <a:cs typeface="Oswald"/>
                <a:sym typeface="Oswald"/>
              </a:defRPr>
            </a:lvl5pPr>
            <a:lvl6pPr>
              <a:spcBef>
                <a:spcPts val="0"/>
              </a:spcBef>
              <a:buClr>
                <a:schemeClr val="dk1"/>
              </a:buClr>
              <a:buSzPct val="100000"/>
              <a:buFont typeface="Oswald"/>
              <a:buNone/>
              <a:defRPr sz="3000">
                <a:solidFill>
                  <a:schemeClr val="dk1"/>
                </a:solidFill>
                <a:latin typeface="Oswald"/>
                <a:ea typeface="Oswald"/>
                <a:cs typeface="Oswald"/>
                <a:sym typeface="Oswald"/>
              </a:defRPr>
            </a:lvl6pPr>
            <a:lvl7pPr>
              <a:spcBef>
                <a:spcPts val="0"/>
              </a:spcBef>
              <a:buClr>
                <a:schemeClr val="dk1"/>
              </a:buClr>
              <a:buSzPct val="100000"/>
              <a:buFont typeface="Oswald"/>
              <a:buNone/>
              <a:defRPr sz="3000">
                <a:solidFill>
                  <a:schemeClr val="dk1"/>
                </a:solidFill>
                <a:latin typeface="Oswald"/>
                <a:ea typeface="Oswald"/>
                <a:cs typeface="Oswald"/>
                <a:sym typeface="Oswald"/>
              </a:defRPr>
            </a:lvl7pPr>
            <a:lvl8pPr>
              <a:spcBef>
                <a:spcPts val="0"/>
              </a:spcBef>
              <a:buClr>
                <a:schemeClr val="dk1"/>
              </a:buClr>
              <a:buSzPct val="100000"/>
              <a:buFont typeface="Oswald"/>
              <a:buNone/>
              <a:defRPr sz="3000">
                <a:solidFill>
                  <a:schemeClr val="dk1"/>
                </a:solidFill>
                <a:latin typeface="Oswald"/>
                <a:ea typeface="Oswald"/>
                <a:cs typeface="Oswald"/>
                <a:sym typeface="Oswald"/>
              </a:defRPr>
            </a:lvl8pPr>
            <a:lvl9pPr>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6" name="Shape 6"/>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7" name="Shape 7"/>
          <p:cNvSpPr txBox="1"/>
          <p:nvPr>
            <p:ph idx="12" type="sldNum"/>
          </p:nvPr>
        </p:nvSpPr>
        <p:spPr>
          <a:xfrm>
            <a:off x="8490250" y="4681009"/>
            <a:ext cx="548699" cy="393600"/>
          </a:xfrm>
          <a:prstGeom prst="rect">
            <a:avLst/>
          </a:prstGeom>
          <a:noFill/>
          <a:ln>
            <a:noFill/>
          </a:ln>
        </p:spPr>
        <p:txBody>
          <a:bodyPr anchorCtr="0" anchor="ctr" bIns="91425" lIns="91425" rIns="91425" tIns="91425">
            <a:noAutofit/>
          </a:bodyPr>
          <a:lstStyle/>
          <a:p>
            <a:pPr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0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0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0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0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0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4.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20.png"/><Relationship Id="rId4" Type="http://schemas.openxmlformats.org/officeDocument/2006/relationships/image" Target="../media/image1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0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0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0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0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 name="Shape 54"/>
        <p:cNvGrpSpPr/>
        <p:nvPr/>
      </p:nvGrpSpPr>
      <p:grpSpPr>
        <a:xfrm>
          <a:off x="0" y="0"/>
          <a:ext cx="0" cy="0"/>
          <a:chOff x="0" y="0"/>
          <a:chExt cx="0" cy="0"/>
        </a:xfrm>
      </p:grpSpPr>
      <p:sp>
        <p:nvSpPr>
          <p:cNvPr id="55" name="Shape 55"/>
          <p:cNvSpPr txBox="1"/>
          <p:nvPr>
            <p:ph type="ctrTitle"/>
          </p:nvPr>
        </p:nvSpPr>
        <p:spPr>
          <a:xfrm>
            <a:off x="671257" y="885000"/>
            <a:ext cx="7801500" cy="1730099"/>
          </a:xfrm>
          <a:prstGeom prst="rect">
            <a:avLst/>
          </a:prstGeom>
        </p:spPr>
        <p:txBody>
          <a:bodyPr anchorCtr="0" anchor="b" bIns="91425" lIns="91425" rIns="91425" tIns="91425">
            <a:noAutofit/>
          </a:bodyPr>
          <a:lstStyle/>
          <a:p>
            <a:pPr lvl="0" rtl="0" algn="l">
              <a:spcBef>
                <a:spcPts val="0"/>
              </a:spcBef>
              <a:buNone/>
            </a:pPr>
            <a:r>
              <a:t/>
            </a:r>
            <a:endParaRPr/>
          </a:p>
          <a:p>
            <a:pPr rtl="0">
              <a:spcBef>
                <a:spcPts val="0"/>
              </a:spcBef>
              <a:buNone/>
            </a:pPr>
            <a:r>
              <a:rPr lang="en"/>
              <a:t>Fundamentals</a:t>
            </a:r>
          </a:p>
        </p:txBody>
      </p:sp>
      <p:sp>
        <p:nvSpPr>
          <p:cNvPr id="56" name="Shape 56"/>
          <p:cNvSpPr txBox="1"/>
          <p:nvPr>
            <p:ph idx="1" type="subTitle"/>
          </p:nvPr>
        </p:nvSpPr>
        <p:spPr>
          <a:xfrm>
            <a:off x="671250" y="3174875"/>
            <a:ext cx="7801500" cy="792600"/>
          </a:xfrm>
          <a:prstGeom prst="rect">
            <a:avLst/>
          </a:prstGeom>
        </p:spPr>
        <p:txBody>
          <a:bodyPr anchorCtr="0" anchor="t" bIns="91425" lIns="91425" rIns="91425" tIns="91425">
            <a:noAutofit/>
          </a:bodyPr>
          <a:lstStyle/>
          <a:p>
            <a:pPr>
              <a:spcBef>
                <a:spcPts val="0"/>
              </a:spcBef>
              <a:buNone/>
            </a:pPr>
            <a:r>
              <a:rPr lang="en"/>
              <a:t>where to start and where to go</a:t>
            </a:r>
          </a:p>
        </p:txBody>
      </p:sp>
      <p:sp>
        <p:nvSpPr>
          <p:cNvPr id="57" name="Shape 57"/>
          <p:cNvSpPr txBox="1"/>
          <p:nvPr>
            <p:ph idx="2" type="ctrTitle"/>
          </p:nvPr>
        </p:nvSpPr>
        <p:spPr>
          <a:xfrm rot="-716505">
            <a:off x="-65085" y="-1686946"/>
            <a:ext cx="9086240" cy="3962773"/>
          </a:xfrm>
          <a:prstGeom prst="rect">
            <a:avLst/>
          </a:prstGeom>
        </p:spPr>
        <p:txBody>
          <a:bodyPr anchorCtr="0" anchor="b" bIns="91425" lIns="91425" rIns="91425" tIns="91425">
            <a:noAutofit/>
          </a:bodyPr>
          <a:lstStyle/>
          <a:p>
            <a:pPr lvl="0" rtl="0" algn="l">
              <a:spcBef>
                <a:spcPts val="0"/>
              </a:spcBef>
              <a:buNone/>
            </a:pPr>
            <a:r>
              <a:t/>
            </a:r>
            <a:endParaRPr sz="30000">
              <a:solidFill>
                <a:schemeClr val="accent5"/>
              </a:solidFill>
            </a:endParaRPr>
          </a:p>
          <a:p>
            <a:pPr lvl="0" rtl="0">
              <a:spcBef>
                <a:spcPts val="0"/>
              </a:spcBef>
              <a:buNone/>
            </a:pPr>
            <a:r>
              <a:rPr lang="en" sz="30000">
                <a:solidFill>
                  <a:schemeClr val="accent5"/>
                </a:solidFill>
                <a:latin typeface="Amatic SC"/>
                <a:ea typeface="Amatic SC"/>
                <a:cs typeface="Amatic SC"/>
                <a:sym typeface="Amatic SC"/>
              </a:rPr>
              <a:t>Design</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05" name="Shape 105"/>
        <p:cNvGrpSpPr/>
        <p:nvPr/>
      </p:nvGrpSpPr>
      <p:grpSpPr>
        <a:xfrm>
          <a:off x="0" y="0"/>
          <a:ext cx="0" cy="0"/>
          <a:chOff x="0" y="0"/>
          <a:chExt cx="0" cy="0"/>
        </a:xfrm>
      </p:grpSpPr>
      <p:pic>
        <p:nvPicPr>
          <p:cNvPr id="106" name="Shape 106"/>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10" name="Shape 110"/>
        <p:cNvGrpSpPr/>
        <p:nvPr/>
      </p:nvGrpSpPr>
      <p:grpSpPr>
        <a:xfrm>
          <a:off x="0" y="0"/>
          <a:ext cx="0" cy="0"/>
          <a:chOff x="0" y="0"/>
          <a:chExt cx="0" cy="0"/>
        </a:xfrm>
      </p:grpSpPr>
      <p:pic>
        <p:nvPicPr>
          <p:cNvPr id="111" name="Shape 111"/>
          <p:cNvPicPr preferRelativeResize="0"/>
          <p:nvPr/>
        </p:nvPicPr>
        <p:blipFill>
          <a:blip r:embed="rId3">
            <a:alphaModFix/>
          </a:blip>
          <a:stretch>
            <a:fillRect/>
          </a:stretch>
        </p:blipFill>
        <p:spPr>
          <a:xfrm>
            <a:off x="714375" y="0"/>
            <a:ext cx="7715250" cy="514350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15" name="Shape 115"/>
        <p:cNvGrpSpPr/>
        <p:nvPr/>
      </p:nvGrpSpPr>
      <p:grpSpPr>
        <a:xfrm>
          <a:off x="0" y="0"/>
          <a:ext cx="0" cy="0"/>
          <a:chOff x="0" y="0"/>
          <a:chExt cx="0" cy="0"/>
        </a:xfrm>
      </p:grpSpPr>
      <p:pic>
        <p:nvPicPr>
          <p:cNvPr id="116" name="Shape 116"/>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20" name="Shape 120"/>
        <p:cNvGrpSpPr/>
        <p:nvPr/>
      </p:nvGrpSpPr>
      <p:grpSpPr>
        <a:xfrm>
          <a:off x="0" y="0"/>
          <a:ext cx="0" cy="0"/>
          <a:chOff x="0" y="0"/>
          <a:chExt cx="0" cy="0"/>
        </a:xfrm>
      </p:grpSpPr>
      <p:pic>
        <p:nvPicPr>
          <p:cNvPr id="121" name="Shape 121"/>
          <p:cNvPicPr preferRelativeResize="0"/>
          <p:nvPr/>
        </p:nvPicPr>
        <p:blipFill>
          <a:blip r:embed="rId3">
            <a:alphaModFix/>
          </a:blip>
          <a:stretch>
            <a:fillRect/>
          </a:stretch>
        </p:blipFill>
        <p:spPr>
          <a:xfrm>
            <a:off x="1146045" y="0"/>
            <a:ext cx="6851910" cy="5143500"/>
          </a:xfrm>
          <a:prstGeom prst="rect">
            <a:avLst/>
          </a:prstGeom>
          <a:noFill/>
          <a:ln>
            <a:noFill/>
          </a:ln>
        </p:spPr>
      </p:pic>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 name="Shape 125"/>
        <p:cNvGrpSpPr/>
        <p:nvPr/>
      </p:nvGrpSpPr>
      <p:grpSpPr>
        <a:xfrm>
          <a:off x="0" y="0"/>
          <a:ext cx="0" cy="0"/>
          <a:chOff x="0" y="0"/>
          <a:chExt cx="0" cy="0"/>
        </a:xfrm>
      </p:grpSpPr>
      <p:sp>
        <p:nvSpPr>
          <p:cNvPr id="126" name="Shape 126"/>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Bad Layout</a:t>
            </a:r>
          </a:p>
        </p:txBody>
      </p:sp>
      <p:sp>
        <p:nvSpPr>
          <p:cNvPr id="127" name="Shape 127"/>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t>too little </a:t>
            </a:r>
            <a:r>
              <a:rPr i="1" lang="en"/>
              <a:t>or </a:t>
            </a:r>
            <a:r>
              <a:rPr lang="en"/>
              <a:t>too much tension</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31" name="Shape 131"/>
        <p:cNvGrpSpPr/>
        <p:nvPr/>
      </p:nvGrpSpPr>
      <p:grpSpPr>
        <a:xfrm>
          <a:off x="0" y="0"/>
          <a:ext cx="0" cy="0"/>
          <a:chOff x="0" y="0"/>
          <a:chExt cx="0" cy="0"/>
        </a:xfrm>
      </p:grpSpPr>
      <p:pic>
        <p:nvPicPr>
          <p:cNvPr id="132" name="Shape 132"/>
          <p:cNvPicPr preferRelativeResize="0"/>
          <p:nvPr/>
        </p:nvPicPr>
        <p:blipFill>
          <a:blip r:embed="rId3">
            <a:alphaModFix/>
          </a:blip>
          <a:stretch>
            <a:fillRect/>
          </a:stretch>
        </p:blipFill>
        <p:spPr>
          <a:xfrm>
            <a:off x="717515" y="3"/>
            <a:ext cx="7708968" cy="5143524"/>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36" name="Shape 136"/>
        <p:cNvGrpSpPr/>
        <p:nvPr/>
      </p:nvGrpSpPr>
      <p:grpSpPr>
        <a:xfrm>
          <a:off x="0" y="0"/>
          <a:ext cx="0" cy="0"/>
          <a:chOff x="0" y="0"/>
          <a:chExt cx="0" cy="0"/>
        </a:xfrm>
      </p:grpSpPr>
      <p:pic>
        <p:nvPicPr>
          <p:cNvPr id="137" name="Shape 137"/>
          <p:cNvPicPr preferRelativeResize="0"/>
          <p:nvPr/>
        </p:nvPicPr>
        <p:blipFill>
          <a:blip r:embed="rId3">
            <a:alphaModFix/>
          </a:blip>
          <a:stretch>
            <a:fillRect/>
          </a:stretch>
        </p:blipFill>
        <p:spPr>
          <a:xfrm>
            <a:off x="717534" y="0"/>
            <a:ext cx="7708931" cy="5143500"/>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41" name="Shape 141"/>
        <p:cNvGrpSpPr/>
        <p:nvPr/>
      </p:nvGrpSpPr>
      <p:grpSpPr>
        <a:xfrm>
          <a:off x="0" y="0"/>
          <a:ext cx="0" cy="0"/>
          <a:chOff x="0" y="0"/>
          <a:chExt cx="0" cy="0"/>
        </a:xfrm>
      </p:grpSpPr>
      <p:pic>
        <p:nvPicPr>
          <p:cNvPr id="142" name="Shape 142"/>
          <p:cNvPicPr preferRelativeResize="0"/>
          <p:nvPr/>
        </p:nvPicPr>
        <p:blipFill>
          <a:blip r:embed="rId3">
            <a:alphaModFix/>
          </a:blip>
          <a:stretch>
            <a:fillRect/>
          </a:stretch>
        </p:blipFill>
        <p:spPr>
          <a:xfrm>
            <a:off x="717386" y="0"/>
            <a:ext cx="7709227" cy="5143499"/>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46" name="Shape 146"/>
        <p:cNvGrpSpPr/>
        <p:nvPr/>
      </p:nvGrpSpPr>
      <p:grpSpPr>
        <a:xfrm>
          <a:off x="0" y="0"/>
          <a:ext cx="0" cy="0"/>
          <a:chOff x="0" y="0"/>
          <a:chExt cx="0" cy="0"/>
        </a:xfrm>
      </p:grpSpPr>
      <p:pic>
        <p:nvPicPr>
          <p:cNvPr id="147" name="Shape 147"/>
          <p:cNvPicPr preferRelativeResize="0"/>
          <p:nvPr/>
        </p:nvPicPr>
        <p:blipFill>
          <a:blip r:embed="rId3">
            <a:alphaModFix/>
          </a:blip>
          <a:stretch>
            <a:fillRect/>
          </a:stretch>
        </p:blipFill>
        <p:spPr>
          <a:xfrm>
            <a:off x="722697" y="0"/>
            <a:ext cx="7698603" cy="5143499"/>
          </a:xfrm>
          <a:prstGeom prst="rect">
            <a:avLst/>
          </a:prstGeom>
          <a:noFill/>
          <a:ln>
            <a:noFill/>
          </a:ln>
        </p:spPr>
      </p:pic>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51" name="Shape 151"/>
        <p:cNvGrpSpPr/>
        <p:nvPr/>
      </p:nvGrpSpPr>
      <p:grpSpPr>
        <a:xfrm>
          <a:off x="0" y="0"/>
          <a:ext cx="0" cy="0"/>
          <a:chOff x="0" y="0"/>
          <a:chExt cx="0" cy="0"/>
        </a:xfrm>
      </p:grpSpPr>
      <p:pic>
        <p:nvPicPr>
          <p:cNvPr id="152" name="Shape 152"/>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Composition</a:t>
            </a:r>
          </a:p>
        </p:txBody>
      </p:sp>
      <p:sp>
        <p:nvSpPr>
          <p:cNvPr id="63" name="Shape 63"/>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t>the </a:t>
            </a:r>
            <a:r>
              <a:rPr i="1" lang="en"/>
              <a:t>entire</a:t>
            </a:r>
            <a:r>
              <a:rPr lang="en"/>
              <a:t> expression</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6" name="Shape 156"/>
        <p:cNvGrpSpPr/>
        <p:nvPr/>
      </p:nvGrpSpPr>
      <p:grpSpPr>
        <a:xfrm>
          <a:off x="0" y="0"/>
          <a:ext cx="0" cy="0"/>
          <a:chOff x="0" y="0"/>
          <a:chExt cx="0" cy="0"/>
        </a:xfrm>
      </p:grpSpPr>
      <p:sp>
        <p:nvSpPr>
          <p:cNvPr id="157" name="Shape 157"/>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Good Layout</a:t>
            </a:r>
          </a:p>
        </p:txBody>
      </p:sp>
      <p:sp>
        <p:nvSpPr>
          <p:cNvPr id="158" name="Shape 158"/>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t>rule of thirds</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62" name="Shape 162"/>
        <p:cNvGrpSpPr/>
        <p:nvPr/>
      </p:nvGrpSpPr>
      <p:grpSpPr>
        <a:xfrm>
          <a:off x="0" y="0"/>
          <a:ext cx="0" cy="0"/>
          <a:chOff x="0" y="0"/>
          <a:chExt cx="0" cy="0"/>
        </a:xfrm>
      </p:grpSpPr>
      <p:pic>
        <p:nvPicPr>
          <p:cNvPr id="163" name="Shape 163"/>
          <p:cNvPicPr preferRelativeResize="0"/>
          <p:nvPr/>
        </p:nvPicPr>
        <p:blipFill>
          <a:blip r:embed="rId3">
            <a:alphaModFix/>
          </a:blip>
          <a:stretch>
            <a:fillRect/>
          </a:stretch>
        </p:blipFill>
        <p:spPr>
          <a:xfrm>
            <a:off x="0" y="1060040"/>
            <a:ext cx="9144000" cy="3023419"/>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67" name="Shape 167"/>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493421" y="0"/>
            <a:ext cx="8157156" cy="5143500"/>
          </a:xfrm>
          <a:prstGeom prst="rect">
            <a:avLst/>
          </a:prstGeom>
          <a:noFill/>
          <a:ln>
            <a:noFill/>
          </a:ln>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72" name="Shape 172"/>
        <p:cNvGrpSpPr/>
        <p:nvPr/>
      </p:nvGrpSpPr>
      <p:grpSpPr>
        <a:xfrm>
          <a:off x="0" y="0"/>
          <a:ext cx="0" cy="0"/>
          <a:chOff x="0" y="0"/>
          <a:chExt cx="0" cy="0"/>
        </a:xfrm>
      </p:grpSpPr>
      <p:pic>
        <p:nvPicPr>
          <p:cNvPr id="173" name="Shape 173"/>
          <p:cNvPicPr preferRelativeResize="0"/>
          <p:nvPr/>
        </p:nvPicPr>
        <p:blipFill>
          <a:blip r:embed="rId3">
            <a:alphaModFix/>
          </a:blip>
          <a:stretch>
            <a:fillRect/>
          </a:stretch>
        </p:blipFill>
        <p:spPr>
          <a:xfrm>
            <a:off x="717117" y="0"/>
            <a:ext cx="7709763" cy="5143499"/>
          </a:xfrm>
          <a:prstGeom prst="rect">
            <a:avLst/>
          </a:prstGeom>
          <a:noFill/>
          <a:ln>
            <a:noFill/>
          </a:ln>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77" name="Shape 177"/>
        <p:cNvGrpSpPr/>
        <p:nvPr/>
      </p:nvGrpSpPr>
      <p:grpSpPr>
        <a:xfrm>
          <a:off x="0" y="0"/>
          <a:ext cx="0" cy="0"/>
          <a:chOff x="0" y="0"/>
          <a:chExt cx="0" cy="0"/>
        </a:xfrm>
      </p:grpSpPr>
      <p:pic>
        <p:nvPicPr>
          <p:cNvPr id="178" name="Shape 178"/>
          <p:cNvPicPr preferRelativeResize="0"/>
          <p:nvPr/>
        </p:nvPicPr>
        <p:blipFill>
          <a:blip r:embed="rId3">
            <a:alphaModFix/>
          </a:blip>
          <a:stretch>
            <a:fillRect/>
          </a:stretch>
        </p:blipFill>
        <p:spPr>
          <a:xfrm>
            <a:off x="0" y="860107"/>
            <a:ext cx="9144000" cy="3423285"/>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82" name="Shape 182"/>
        <p:cNvGrpSpPr/>
        <p:nvPr/>
      </p:nvGrpSpPr>
      <p:grpSpPr>
        <a:xfrm>
          <a:off x="0" y="0"/>
          <a:ext cx="0" cy="0"/>
          <a:chOff x="0" y="0"/>
          <a:chExt cx="0" cy="0"/>
        </a:xfrm>
      </p:grpSpPr>
      <p:pic>
        <p:nvPicPr>
          <p:cNvPr id="183" name="Shape 183"/>
          <p:cNvPicPr preferRelativeResize="0"/>
          <p:nvPr/>
        </p:nvPicPr>
        <p:blipFill>
          <a:blip r:embed="rId3">
            <a:alphaModFix/>
          </a:blip>
          <a:stretch>
            <a:fillRect/>
          </a:stretch>
        </p:blipFill>
        <p:spPr>
          <a:xfrm>
            <a:off x="261817" y="0"/>
            <a:ext cx="8620364" cy="5143499"/>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87" name="Shape 187"/>
        <p:cNvGrpSpPr/>
        <p:nvPr/>
      </p:nvGrpSpPr>
      <p:grpSpPr>
        <a:xfrm>
          <a:off x="0" y="0"/>
          <a:ext cx="0" cy="0"/>
          <a:chOff x="0" y="0"/>
          <a:chExt cx="0" cy="0"/>
        </a:xfrm>
      </p:grpSpPr>
      <p:pic>
        <p:nvPicPr>
          <p:cNvPr id="188" name="Shape 188"/>
          <p:cNvPicPr preferRelativeResize="0"/>
          <p:nvPr/>
        </p:nvPicPr>
        <p:blipFill>
          <a:blip r:embed="rId3">
            <a:alphaModFix/>
          </a:blip>
          <a:stretch>
            <a:fillRect/>
          </a:stretch>
        </p:blipFill>
        <p:spPr>
          <a:xfrm>
            <a:off x="2000250" y="0"/>
            <a:ext cx="5143500" cy="5143500"/>
          </a:xfrm>
          <a:prstGeom prst="rect">
            <a:avLst/>
          </a:prstGeom>
          <a:noFill/>
          <a:ln>
            <a:noFill/>
          </a:ln>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sp>
        <p:nvSpPr>
          <p:cNvPr id="193" name="Shape 193"/>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Color</a:t>
            </a:r>
          </a:p>
        </p:txBody>
      </p:sp>
      <p:sp>
        <p:nvSpPr>
          <p:cNvPr id="194" name="Shape 194"/>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t>pay attention, this shit is important</a:t>
            </a:r>
          </a:p>
        </p:txBody>
      </p:sp>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sz="4000"/>
              <a:t>HSV (Hue, Saturation, Value) Model</a:t>
            </a:r>
          </a:p>
        </p:txBody>
      </p:sp>
      <p:sp>
        <p:nvSpPr>
          <p:cNvPr id="200" name="Shape 200"/>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t>easy for designers</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04" name="Shape 204"/>
        <p:cNvGrpSpPr/>
        <p:nvPr/>
      </p:nvGrpSpPr>
      <p:grpSpPr>
        <a:xfrm>
          <a:off x="0" y="0"/>
          <a:ext cx="0" cy="0"/>
          <a:chOff x="0" y="0"/>
          <a:chExt cx="0" cy="0"/>
        </a:xfrm>
      </p:grpSpPr>
      <p:pic>
        <p:nvPicPr>
          <p:cNvPr id="205" name="Shape 205"/>
          <p:cNvPicPr preferRelativeResize="0"/>
          <p:nvPr/>
        </p:nvPicPr>
        <p:blipFill>
          <a:blip r:embed="rId3">
            <a:alphaModFix/>
          </a:blip>
          <a:stretch>
            <a:fillRect/>
          </a:stretch>
        </p:blipFill>
        <p:spPr>
          <a:xfrm>
            <a:off x="1125324" y="0"/>
            <a:ext cx="6893350" cy="5143500"/>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 name="Shape 67"/>
        <p:cNvGrpSpPr/>
        <p:nvPr/>
      </p:nvGrpSpPr>
      <p:grpSpPr>
        <a:xfrm>
          <a:off x="0" y="0"/>
          <a:ext cx="0" cy="0"/>
          <a:chOff x="0" y="0"/>
          <a:chExt cx="0" cy="0"/>
        </a:xfrm>
      </p:grpSpPr>
      <p:sp>
        <p:nvSpPr>
          <p:cNvPr id="68" name="Shape 68"/>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Expression</a:t>
            </a:r>
          </a:p>
        </p:txBody>
      </p:sp>
      <p:sp>
        <p:nvSpPr>
          <p:cNvPr id="69" name="Shape 69"/>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t>through tension</a:t>
            </a:r>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9" name="Shape 209"/>
        <p:cNvGrpSpPr/>
        <p:nvPr/>
      </p:nvGrpSpPr>
      <p:grpSpPr>
        <a:xfrm>
          <a:off x="0" y="0"/>
          <a:ext cx="0" cy="0"/>
          <a:chOff x="0" y="0"/>
          <a:chExt cx="0" cy="0"/>
        </a:xfrm>
      </p:grpSpPr>
      <p:sp>
        <p:nvSpPr>
          <p:cNvPr id="210" name="Shape 210"/>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The Munsell System</a:t>
            </a:r>
          </a:p>
        </p:txBody>
      </p:sp>
      <p:sp>
        <p:nvSpPr>
          <p:cNvPr id="211" name="Shape 211"/>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spcBef>
                <a:spcPts val="0"/>
              </a:spcBef>
              <a:buNone/>
            </a:pPr>
            <a:r>
              <a:rPr lang="en"/>
              <a:t>what color is </a:t>
            </a:r>
            <a:r>
              <a:rPr i="1" lang="en"/>
              <a:t>your</a:t>
            </a:r>
            <a:r>
              <a:rPr lang="en"/>
              <a:t> unicorn?</a:t>
            </a:r>
          </a:p>
          <a:p>
            <a:pPr rtl="0">
              <a:spcBef>
                <a:spcPts val="0"/>
              </a:spcBef>
              <a:buNone/>
            </a:pPr>
            <a:r>
              <a:t/>
            </a:r>
            <a:endParaRPr/>
          </a:p>
          <a:p>
            <a:pPr rtl="0">
              <a:spcBef>
                <a:spcPts val="0"/>
              </a:spcBef>
              <a:buNone/>
            </a:pPr>
            <a:r>
              <a:rPr lang="en" sz="1400"/>
              <a:t>http://www.harding.edu/gclayton/color/topics/001_huevaluechroma.html</a:t>
            </a:r>
          </a:p>
          <a:p>
            <a:pPr lvl="0" rtl="0">
              <a:spcBef>
                <a:spcPts val="0"/>
              </a:spcBef>
              <a:buNone/>
            </a:pPr>
            <a:r>
              <a:t/>
            </a:r>
            <a:endParaRP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idx="4294967295" type="subTitle"/>
          </p:nvPr>
        </p:nvSpPr>
        <p:spPr>
          <a:xfrm>
            <a:off x="671250" y="2449274"/>
            <a:ext cx="7801500" cy="1518299"/>
          </a:xfrm>
          <a:prstGeom prst="rect">
            <a:avLst/>
          </a:prstGeom>
          <a:noFill/>
          <a:ln>
            <a:noFill/>
          </a:ln>
        </p:spPr>
        <p:txBody>
          <a:bodyPr anchorCtr="0" anchor="t" bIns="91425" lIns="91425" rIns="91425" tIns="91425">
            <a:noAutofit/>
          </a:bodyPr>
          <a:lstStyle/>
          <a:p>
            <a:pPr lvl="0" rtl="0" algn="ctr">
              <a:spcBef>
                <a:spcPts val="0"/>
              </a:spcBef>
              <a:buNone/>
            </a:pPr>
            <a:r>
              <a:rPr lang="en"/>
              <a:t>show the url from the last slide shtoopid</a:t>
            </a:r>
          </a:p>
        </p:txBody>
      </p:sp>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20" name="Shape 220"/>
        <p:cNvGrpSpPr/>
        <p:nvPr/>
      </p:nvGrpSpPr>
      <p:grpSpPr>
        <a:xfrm>
          <a:off x="0" y="0"/>
          <a:ext cx="0" cy="0"/>
          <a:chOff x="0" y="0"/>
          <a:chExt cx="0" cy="0"/>
        </a:xfrm>
      </p:grpSpPr>
      <p:pic>
        <p:nvPicPr>
          <p:cNvPr id="221" name="Shape 221"/>
          <p:cNvPicPr preferRelativeResize="0"/>
          <p:nvPr/>
        </p:nvPicPr>
        <p:blipFill>
          <a:blip r:embed="rId3">
            <a:alphaModFix/>
          </a:blip>
          <a:stretch>
            <a:fillRect/>
          </a:stretch>
        </p:blipFill>
        <p:spPr>
          <a:xfrm>
            <a:off x="376384" y="0"/>
            <a:ext cx="8391230" cy="5143499"/>
          </a:xfrm>
          <a:prstGeom prst="rect">
            <a:avLst/>
          </a:prstGeom>
          <a:noFill/>
          <a:ln>
            <a:noFill/>
          </a:ln>
        </p:spPr>
      </p:pic>
      <p:sp>
        <p:nvSpPr>
          <p:cNvPr id="222" name="Shape 222"/>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The Color Wheel</a:t>
            </a:r>
          </a:p>
        </p:txBody>
      </p:sp>
      <p:sp>
        <p:nvSpPr>
          <p:cNvPr id="223" name="Shape 223"/>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solidFill>
                  <a:srgbClr val="FFFFFF"/>
                </a:solidFill>
              </a:rPr>
              <a:t>more powerful than Rex-Kwon-Do and easier to learn</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Complementary and Adjacent</a:t>
            </a:r>
          </a:p>
        </p:txBody>
      </p:sp>
      <p:sp>
        <p:nvSpPr>
          <p:cNvPr id="229" name="Shape 229"/>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spcBef>
                <a:spcPts val="0"/>
              </a:spcBef>
              <a:buNone/>
            </a:pPr>
            <a:r>
              <a:rPr lang="en"/>
              <a:t>build your system</a:t>
            </a:r>
          </a:p>
          <a:p>
            <a:pPr lvl="0" rtl="0">
              <a:spcBef>
                <a:spcPts val="0"/>
              </a:spcBef>
              <a:buNone/>
            </a:pPr>
            <a:r>
              <a:t/>
            </a:r>
            <a:endParaRPr/>
          </a:p>
          <a:p>
            <a:pPr lvl="0" rtl="0">
              <a:spcBef>
                <a:spcPts val="0"/>
              </a:spcBef>
              <a:buNone/>
            </a:pPr>
            <a:r>
              <a:rPr lang="en" sz="1400"/>
              <a:t>USE KULER! https://color.adobe.com/</a:t>
            </a:r>
          </a:p>
        </p:txBody>
      </p:sp>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601364" y="0"/>
            <a:ext cx="7941271" cy="5143500"/>
          </a:xfrm>
          <a:prstGeom prst="rect">
            <a:avLst/>
          </a:prstGeom>
          <a:noFill/>
          <a:ln>
            <a:noFill/>
          </a:ln>
        </p:spPr>
      </p:pic>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8" name="Shape 238"/>
        <p:cNvGrpSpPr/>
        <p:nvPr/>
      </p:nvGrpSpPr>
      <p:grpSpPr>
        <a:xfrm>
          <a:off x="0" y="0"/>
          <a:ext cx="0" cy="0"/>
          <a:chOff x="0" y="0"/>
          <a:chExt cx="0" cy="0"/>
        </a:xfrm>
      </p:grpSpPr>
      <p:sp>
        <p:nvSpPr>
          <p:cNvPr id="239" name="Shape 239"/>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Shortcuts</a:t>
            </a:r>
          </a:p>
        </p:txBody>
      </p:sp>
      <p:sp>
        <p:nvSpPr>
          <p:cNvPr id="240" name="Shape 240"/>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spcBef>
                <a:spcPts val="0"/>
              </a:spcBef>
              <a:buNone/>
            </a:pPr>
            <a:r>
              <a:rPr lang="en"/>
              <a:t>color harmonies give you specific balance right out of the box</a:t>
            </a:r>
          </a:p>
          <a:p>
            <a:pPr rtl="0">
              <a:spcBef>
                <a:spcPts val="0"/>
              </a:spcBef>
              <a:buNone/>
            </a:pPr>
            <a:r>
              <a:t/>
            </a:r>
            <a:endParaRPr/>
          </a:p>
          <a:p>
            <a:pPr lvl="0" rtl="0">
              <a:spcBef>
                <a:spcPts val="0"/>
              </a:spcBef>
              <a:buNone/>
            </a:pPr>
            <a:r>
              <a:rPr lang="en" sz="1400"/>
              <a:t>http://www.tigercolor.com/color-lab/color-theory/color-harmonies.htm</a:t>
            </a:r>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4" name="Shape 244"/>
        <p:cNvGrpSpPr/>
        <p:nvPr/>
      </p:nvGrpSpPr>
      <p:grpSpPr>
        <a:xfrm>
          <a:off x="0" y="0"/>
          <a:ext cx="0" cy="0"/>
          <a:chOff x="0" y="0"/>
          <a:chExt cx="0" cy="0"/>
        </a:xfrm>
      </p:grpSpPr>
      <p:sp>
        <p:nvSpPr>
          <p:cNvPr id="245" name="Shape 245"/>
          <p:cNvSpPr txBox="1"/>
          <p:nvPr>
            <p:ph idx="4294967295" type="subTitle"/>
          </p:nvPr>
        </p:nvSpPr>
        <p:spPr>
          <a:xfrm>
            <a:off x="671250" y="2449274"/>
            <a:ext cx="7801500" cy="1518299"/>
          </a:xfrm>
          <a:prstGeom prst="rect">
            <a:avLst/>
          </a:prstGeom>
          <a:noFill/>
          <a:ln>
            <a:noFill/>
          </a:ln>
        </p:spPr>
        <p:txBody>
          <a:bodyPr anchorCtr="0" anchor="t" bIns="91425" lIns="91425" rIns="91425" tIns="91425">
            <a:noAutofit/>
          </a:bodyPr>
          <a:lstStyle/>
          <a:p>
            <a:pPr lvl="0" rtl="0" algn="ctr">
              <a:spcBef>
                <a:spcPts val="0"/>
              </a:spcBef>
              <a:buNone/>
            </a:pPr>
            <a:r>
              <a:rPr lang="en"/>
              <a:t>show the url from the last slide shtoopid</a:t>
            </a:r>
          </a:p>
        </p:txBody>
      </p:sp>
    </p:spTree>
  </p:cSld>
  <p:clrMapOvr>
    <a:masterClrMapping/>
  </p:clrMapOvr>
  <p:transition spd="slow">
    <p:cut/>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type="ctrTitle"/>
          </p:nvPr>
        </p:nvSpPr>
        <p:spPr>
          <a:xfrm>
            <a:off x="671257" y="990800"/>
            <a:ext cx="7801500" cy="1730099"/>
          </a:xfrm>
          <a:prstGeom prst="rect">
            <a:avLst/>
          </a:prstGeom>
        </p:spPr>
        <p:txBody>
          <a:bodyPr anchorCtr="0" anchor="b" bIns="91425" lIns="91425" rIns="91425" tIns="91425">
            <a:noAutofit/>
          </a:bodyPr>
          <a:lstStyle/>
          <a:p>
            <a:pPr rtl="0">
              <a:spcBef>
                <a:spcPts val="0"/>
              </a:spcBef>
              <a:buNone/>
            </a:pPr>
            <a:r>
              <a:rPr lang="en" sz="3600"/>
              <a:t> -  </a:t>
            </a:r>
            <a:r>
              <a:rPr lang="en" sz="2400"/>
              <a:t>Shape</a:t>
            </a:r>
            <a:r>
              <a:rPr lang="en" sz="3600"/>
              <a:t>  -</a:t>
            </a:r>
          </a:p>
          <a:p>
            <a:pPr lvl="0" rtl="0">
              <a:spcBef>
                <a:spcPts val="0"/>
              </a:spcBef>
              <a:buNone/>
            </a:pPr>
            <a:r>
              <a:rPr lang="en" sz="3600"/>
              <a:t>Typography</a:t>
            </a:r>
          </a:p>
        </p:txBody>
      </p:sp>
      <p:sp>
        <p:nvSpPr>
          <p:cNvPr id="251" name="Shape 251"/>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spcBef>
                <a:spcPts val="0"/>
              </a:spcBef>
              <a:buNone/>
            </a:pPr>
            <a:r>
              <a:rPr lang="en"/>
              <a:t>more beautiful than double rainbows</a:t>
            </a:r>
          </a:p>
          <a:p>
            <a:pPr lvl="0" rtl="0">
              <a:spcBef>
                <a:spcPts val="0"/>
              </a:spcBef>
              <a:buNone/>
            </a:pPr>
            <a:r>
              <a:t/>
            </a:r>
            <a:endParaRPr/>
          </a:p>
          <a:p>
            <a:pPr lvl="0" rtl="0">
              <a:spcBef>
                <a:spcPts val="0"/>
              </a:spcBef>
              <a:buNone/>
            </a:pPr>
            <a:r>
              <a:t/>
            </a:r>
            <a:endParaRPr sz="1400"/>
          </a:p>
        </p:txBody>
      </p:sp>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5" name="Shape 255"/>
        <p:cNvGrpSpPr/>
        <p:nvPr/>
      </p:nvGrpSpPr>
      <p:grpSpPr>
        <a:xfrm>
          <a:off x="0" y="0"/>
          <a:ext cx="0" cy="0"/>
          <a:chOff x="0" y="0"/>
          <a:chExt cx="0" cy="0"/>
        </a:xfrm>
      </p:grpSpPr>
      <p:sp>
        <p:nvSpPr>
          <p:cNvPr id="256" name="Shape 256"/>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Fonts</a:t>
            </a:r>
          </a:p>
        </p:txBody>
      </p:sp>
      <p:sp>
        <p:nvSpPr>
          <p:cNvPr id="257" name="Shape 257"/>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spcBef>
                <a:spcPts val="0"/>
              </a:spcBef>
              <a:buNone/>
            </a:pPr>
            <a:r>
              <a:rPr lang="en"/>
              <a:t>take the time to find some buddies you can trust</a:t>
            </a:r>
          </a:p>
          <a:p>
            <a:pPr rtl="0">
              <a:spcBef>
                <a:spcPts val="0"/>
              </a:spcBef>
              <a:buNone/>
            </a:pPr>
            <a:r>
              <a:rPr lang="en"/>
              <a:t>and call when you need help</a:t>
            </a:r>
          </a:p>
          <a:p>
            <a:pPr lvl="0" rtl="0">
              <a:spcBef>
                <a:spcPts val="0"/>
              </a:spcBef>
              <a:buNone/>
            </a:pPr>
            <a:r>
              <a:t/>
            </a:r>
            <a:endParaRPr sz="1400"/>
          </a:p>
        </p:txBody>
      </p:sp>
    </p:spTree>
  </p:cSld>
  <p:clrMapOvr>
    <a:masterClrMapping/>
  </p:clrMapOvr>
  <p:transition spd="slow">
    <p:cut/>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1" name="Shape 261"/>
        <p:cNvGrpSpPr/>
        <p:nvPr/>
      </p:nvGrpSpPr>
      <p:grpSpPr>
        <a:xfrm>
          <a:off x="0" y="0"/>
          <a:ext cx="0" cy="0"/>
          <a:chOff x="0" y="0"/>
          <a:chExt cx="0" cy="0"/>
        </a:xfrm>
      </p:grpSpPr>
      <p:sp>
        <p:nvSpPr>
          <p:cNvPr id="262" name="Shape 262"/>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Core Font</a:t>
            </a:r>
          </a:p>
        </p:txBody>
      </p:sp>
      <p:sp>
        <p:nvSpPr>
          <p:cNvPr id="263" name="Shape 263"/>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t>pick a family as complex as your project</a:t>
            </a:r>
          </a:p>
          <a:p>
            <a:pPr lvl="0" rtl="0" algn="l">
              <a:spcBef>
                <a:spcPts val="0"/>
              </a:spcBef>
              <a:buNone/>
            </a:pPr>
            <a:r>
              <a:t/>
            </a:r>
            <a:endParaRPr/>
          </a:p>
          <a:p>
            <a:pPr lvl="0" rtl="0">
              <a:spcBef>
                <a:spcPts val="0"/>
              </a:spcBef>
              <a:buNone/>
            </a:pPr>
            <a:r>
              <a:rPr lang="en" sz="1400"/>
              <a:t>https://www.google.com/fonts</a:t>
            </a: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 name="Shape 73"/>
        <p:cNvGrpSpPr/>
        <p:nvPr/>
      </p:nvGrpSpPr>
      <p:grpSpPr>
        <a:xfrm>
          <a:off x="0" y="0"/>
          <a:ext cx="0" cy="0"/>
          <a:chOff x="0" y="0"/>
          <a:chExt cx="0" cy="0"/>
        </a:xfrm>
      </p:grpSpPr>
      <p:sp>
        <p:nvSpPr>
          <p:cNvPr id="74" name="Shape 74"/>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Fundamentals of Design</a:t>
            </a:r>
          </a:p>
        </p:txBody>
      </p:sp>
      <p:sp>
        <p:nvSpPr>
          <p:cNvPr id="75" name="Shape 75"/>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t>Layout ~ Color ~ Shape</a:t>
            </a:r>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67" name="Shape 267"/>
        <p:cNvGrpSpPr/>
        <p:nvPr/>
      </p:nvGrpSpPr>
      <p:grpSpPr>
        <a:xfrm>
          <a:off x="0" y="0"/>
          <a:ext cx="0" cy="0"/>
          <a:chOff x="0" y="0"/>
          <a:chExt cx="0" cy="0"/>
        </a:xfrm>
      </p:grpSpPr>
      <p:pic>
        <p:nvPicPr>
          <p:cNvPr id="268" name="Shape 268"/>
          <p:cNvPicPr preferRelativeResize="0"/>
          <p:nvPr/>
        </p:nvPicPr>
        <p:blipFill>
          <a:blip r:embed="rId3">
            <a:alphaModFix/>
          </a:blip>
          <a:stretch>
            <a:fillRect/>
          </a:stretch>
        </p:blipFill>
        <p:spPr>
          <a:xfrm>
            <a:off x="-4" y="0"/>
            <a:ext cx="4441709" cy="5143500"/>
          </a:xfrm>
          <a:prstGeom prst="rect">
            <a:avLst/>
          </a:prstGeom>
          <a:noFill/>
          <a:ln>
            <a:noFill/>
          </a:ln>
        </p:spPr>
      </p:pic>
      <p:pic>
        <p:nvPicPr>
          <p:cNvPr id="269" name="Shape 269"/>
          <p:cNvPicPr preferRelativeResize="0"/>
          <p:nvPr/>
        </p:nvPicPr>
        <p:blipFill>
          <a:blip r:embed="rId4">
            <a:alphaModFix/>
          </a:blip>
          <a:stretch>
            <a:fillRect/>
          </a:stretch>
        </p:blipFill>
        <p:spPr>
          <a:xfrm>
            <a:off x="5066950" y="0"/>
            <a:ext cx="3418793" cy="5143498"/>
          </a:xfrm>
          <a:prstGeom prst="rect">
            <a:avLst/>
          </a:prstGeom>
          <a:noFill/>
          <a:ln>
            <a:noFill/>
          </a:ln>
        </p:spPr>
      </p:pic>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3" name="Shape 273"/>
        <p:cNvGrpSpPr/>
        <p:nvPr/>
      </p:nvGrpSpPr>
      <p:grpSpPr>
        <a:xfrm>
          <a:off x="0" y="0"/>
          <a:ext cx="0" cy="0"/>
          <a:chOff x="0" y="0"/>
          <a:chExt cx="0" cy="0"/>
        </a:xfrm>
      </p:grpSpPr>
      <p:sp>
        <p:nvSpPr>
          <p:cNvPr id="274" name="Shape 274"/>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Accent Font</a:t>
            </a:r>
          </a:p>
        </p:txBody>
      </p:sp>
      <p:sp>
        <p:nvSpPr>
          <p:cNvPr id="275" name="Shape 275"/>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spcBef>
                <a:spcPts val="0"/>
              </a:spcBef>
              <a:buNone/>
            </a:pPr>
            <a:r>
              <a:rPr lang="en"/>
              <a:t>have fun! your accent font carries the weight</a:t>
            </a:r>
          </a:p>
          <a:p>
            <a:pPr lvl="0" rtl="0">
              <a:spcBef>
                <a:spcPts val="0"/>
              </a:spcBef>
              <a:buNone/>
            </a:pPr>
            <a:r>
              <a:rPr lang="en"/>
              <a:t>of what you’re trying to express!</a:t>
            </a:r>
          </a:p>
          <a:p>
            <a:pPr lvl="0" rtl="0" algn="l">
              <a:spcBef>
                <a:spcPts val="0"/>
              </a:spcBef>
              <a:buNone/>
            </a:pPr>
            <a:r>
              <a:t/>
            </a:r>
            <a:endParaRPr/>
          </a:p>
          <a:p>
            <a:pPr lvl="0" rtl="0">
              <a:spcBef>
                <a:spcPts val="0"/>
              </a:spcBef>
              <a:buNone/>
            </a:pPr>
            <a:r>
              <a:rPr lang="en" sz="1400"/>
              <a:t>https://www.google.com/fonts</a:t>
            </a:r>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279" name="Shape 279"/>
        <p:cNvGrpSpPr/>
        <p:nvPr/>
      </p:nvGrpSpPr>
      <p:grpSpPr>
        <a:xfrm>
          <a:off x="0" y="0"/>
          <a:ext cx="0" cy="0"/>
          <a:chOff x="0" y="0"/>
          <a:chExt cx="0" cy="0"/>
        </a:xfrm>
      </p:grpSpPr>
      <p:pic>
        <p:nvPicPr>
          <p:cNvPr id="280" name="Shape 280"/>
          <p:cNvPicPr preferRelativeResize="0"/>
          <p:nvPr/>
        </p:nvPicPr>
        <p:blipFill>
          <a:blip r:embed="rId3">
            <a:alphaModFix/>
          </a:blip>
          <a:stretch>
            <a:fillRect/>
          </a:stretch>
        </p:blipFill>
        <p:spPr>
          <a:xfrm>
            <a:off x="0" y="214756"/>
            <a:ext cx="9143999" cy="4713987"/>
          </a:xfrm>
          <a:prstGeom prst="rect">
            <a:avLst/>
          </a:prstGeom>
          <a:noFill/>
          <a:ln>
            <a:noFill/>
          </a:ln>
        </p:spPr>
      </p:pic>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Type Rules - Bad</a:t>
            </a:r>
          </a:p>
        </p:txBody>
      </p:sp>
      <p:sp>
        <p:nvSpPr>
          <p:cNvPr id="286" name="Shape 286"/>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spcBef>
                <a:spcPts val="0"/>
              </a:spcBef>
              <a:buNone/>
            </a:pPr>
            <a:r>
              <a:rPr lang="en"/>
              <a:t>If you have a long sentence</a:t>
            </a:r>
          </a:p>
          <a:p>
            <a:pPr lvl="0" rtl="0">
              <a:spcBef>
                <a:spcPts val="0"/>
              </a:spcBef>
              <a:buNone/>
            </a:pPr>
            <a:r>
              <a:rPr lang="en"/>
              <a:t>or paragraph never wrap it like this.</a:t>
            </a:r>
          </a:p>
          <a:p>
            <a:pPr lvl="0" rtl="0" algn="l">
              <a:spcBef>
                <a:spcPts val="0"/>
              </a:spcBef>
              <a:buNone/>
            </a:pPr>
            <a:r>
              <a:t/>
            </a:r>
            <a:endParaRPr/>
          </a:p>
          <a:p>
            <a:pPr lvl="0" rtl="0">
              <a:spcBef>
                <a:spcPts val="0"/>
              </a:spcBef>
              <a:buNone/>
            </a:pPr>
            <a:r>
              <a:t/>
            </a:r>
            <a:endParaRPr sz="1400"/>
          </a:p>
        </p:txBody>
      </p:sp>
    </p:spTree>
  </p:cSld>
  <p:clrMapOvr>
    <a:masterClrMapping/>
  </p:clrMapOvr>
  <p:transition spd="slow">
    <p:cut/>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Type Rules - Good</a:t>
            </a:r>
          </a:p>
        </p:txBody>
      </p:sp>
      <p:sp>
        <p:nvSpPr>
          <p:cNvPr id="292" name="Shape 292"/>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spcBef>
                <a:spcPts val="0"/>
              </a:spcBef>
              <a:buNone/>
            </a:pPr>
            <a:r>
              <a:rPr lang="en"/>
              <a:t>If you have a long sentence or</a:t>
            </a:r>
          </a:p>
          <a:p>
            <a:pPr rtl="0">
              <a:spcBef>
                <a:spcPts val="0"/>
              </a:spcBef>
              <a:buNone/>
            </a:pPr>
            <a:r>
              <a:rPr lang="en"/>
              <a:t>paragraph wrap it like this.</a:t>
            </a:r>
          </a:p>
          <a:p>
            <a:pPr lvl="0" rtl="0">
              <a:spcBef>
                <a:spcPts val="0"/>
              </a:spcBef>
              <a:buNone/>
            </a:pPr>
            <a:r>
              <a:t/>
            </a:r>
            <a:endParaRPr/>
          </a:p>
          <a:p>
            <a:pPr lvl="0" rtl="0" algn="l">
              <a:spcBef>
                <a:spcPts val="0"/>
              </a:spcBef>
              <a:buNone/>
            </a:pPr>
            <a:r>
              <a:t/>
            </a:r>
            <a:endParaRPr/>
          </a:p>
          <a:p>
            <a:pPr lvl="0" rtl="0">
              <a:spcBef>
                <a:spcPts val="0"/>
              </a:spcBef>
              <a:buNone/>
            </a:pPr>
            <a:r>
              <a:t/>
            </a:r>
            <a:endParaRPr sz="1400"/>
          </a:p>
        </p:txBody>
      </p:sp>
    </p:spTree>
  </p:cSld>
  <p:clrMapOvr>
    <a:masterClrMapping/>
  </p:clrMapOvr>
  <p:transition spd="slow">
    <p:cut/>
  </p:transition>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Type Rules - Good</a:t>
            </a:r>
          </a:p>
        </p:txBody>
      </p:sp>
      <p:sp>
        <p:nvSpPr>
          <p:cNvPr id="298" name="Shape 298"/>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spcBef>
                <a:spcPts val="0"/>
              </a:spcBef>
              <a:buNone/>
            </a:pPr>
            <a:r>
              <a:rPr lang="en" sz="1800"/>
              <a:t>Lorem ipsum dolor sit amet, consectetur adipiscing elit. Morbi vehicula</a:t>
            </a:r>
          </a:p>
          <a:p>
            <a:pPr rtl="0">
              <a:spcBef>
                <a:spcPts val="0"/>
              </a:spcBef>
              <a:buNone/>
            </a:pPr>
            <a:r>
              <a:rPr lang="en" sz="1800"/>
              <a:t>varius lectus ut porttitor. Nunc et varius urna. Proin faucibus risus dui, eget porttitor ante aliquet ac. Praesent ullamcorper metus ipsum, ut luctus nulla ornare sed. Aliquam in iaculis dolor. Aenean egestas neque at tellus</a:t>
            </a:r>
          </a:p>
          <a:p>
            <a:pPr lvl="0" rtl="0">
              <a:spcBef>
                <a:spcPts val="0"/>
              </a:spcBef>
              <a:buNone/>
            </a:pPr>
            <a:r>
              <a:rPr lang="en" sz="1800"/>
              <a:t>lobortis, vitae pellentesque odio tempor.</a:t>
            </a:r>
          </a:p>
          <a:p>
            <a:pPr lvl="0" rtl="0">
              <a:spcBef>
                <a:spcPts val="0"/>
              </a:spcBef>
              <a:buNone/>
            </a:pPr>
            <a:r>
              <a:t/>
            </a:r>
            <a:endParaRPr/>
          </a:p>
          <a:p>
            <a:pPr lvl="0" rtl="0" algn="l">
              <a:spcBef>
                <a:spcPts val="0"/>
              </a:spcBef>
              <a:buNone/>
            </a:pPr>
            <a:r>
              <a:t/>
            </a:r>
            <a:endParaRPr/>
          </a:p>
          <a:p>
            <a:pPr lvl="0" rtl="0">
              <a:spcBef>
                <a:spcPts val="0"/>
              </a:spcBef>
              <a:buNone/>
            </a:pPr>
            <a:r>
              <a:t/>
            </a:r>
            <a:endParaRPr sz="1400"/>
          </a:p>
        </p:txBody>
      </p:sp>
    </p:spTree>
  </p:cSld>
  <p:clrMapOvr>
    <a:masterClrMapping/>
  </p:clrMapOvr>
  <p:transition spd="slow">
    <p:cut/>
  </p:transition>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2" name="Shape 302"/>
        <p:cNvGrpSpPr/>
        <p:nvPr/>
      </p:nvGrpSpPr>
      <p:grpSpPr>
        <a:xfrm>
          <a:off x="0" y="0"/>
          <a:ext cx="0" cy="0"/>
          <a:chOff x="0" y="0"/>
          <a:chExt cx="0" cy="0"/>
        </a:xfrm>
      </p:grpSpPr>
      <p:sp>
        <p:nvSpPr>
          <p:cNvPr id="303" name="Shape 303"/>
          <p:cNvSpPr txBox="1"/>
          <p:nvPr>
            <p:ph type="ctrTitle"/>
          </p:nvPr>
        </p:nvSpPr>
        <p:spPr>
          <a:xfrm>
            <a:off x="671257" y="990800"/>
            <a:ext cx="7801500" cy="1730099"/>
          </a:xfrm>
          <a:prstGeom prst="rect">
            <a:avLst/>
          </a:prstGeom>
        </p:spPr>
        <p:txBody>
          <a:bodyPr anchorCtr="0" anchor="b" bIns="91425" lIns="91425" rIns="91425" tIns="91425">
            <a:noAutofit/>
          </a:bodyPr>
          <a:lstStyle/>
          <a:p>
            <a:pPr rtl="0">
              <a:spcBef>
                <a:spcPts val="0"/>
              </a:spcBef>
              <a:buNone/>
            </a:pPr>
            <a:r>
              <a:rPr lang="en" sz="2400"/>
              <a:t>(there’s always a but!)</a:t>
            </a:r>
          </a:p>
          <a:p>
            <a:pPr lvl="0" rtl="0">
              <a:spcBef>
                <a:spcPts val="0"/>
              </a:spcBef>
              <a:buNone/>
            </a:pPr>
            <a:r>
              <a:rPr lang="en"/>
              <a:t>Type Rules - Good</a:t>
            </a:r>
          </a:p>
        </p:txBody>
      </p:sp>
      <p:sp>
        <p:nvSpPr>
          <p:cNvPr id="304" name="Shape 304"/>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spcBef>
                <a:spcPts val="0"/>
              </a:spcBef>
              <a:buNone/>
            </a:pPr>
            <a:r>
              <a:rPr lang="en"/>
              <a:t>Break up lines according to how a sentence is most naturally read.</a:t>
            </a:r>
          </a:p>
          <a:p>
            <a:pPr rtl="0">
              <a:spcBef>
                <a:spcPts val="0"/>
              </a:spcBef>
              <a:buNone/>
            </a:pPr>
            <a:r>
              <a:rPr lang="en"/>
              <a:t>Start a new line with ‘and’, ‘or’ etc instead of ending with it.</a:t>
            </a:r>
          </a:p>
          <a:p>
            <a:pPr lvl="0" rtl="0">
              <a:spcBef>
                <a:spcPts val="0"/>
              </a:spcBef>
              <a:buNone/>
            </a:pPr>
            <a:r>
              <a:t/>
            </a:r>
            <a:endParaRPr/>
          </a:p>
          <a:p>
            <a:pPr lvl="0" rtl="0" algn="l">
              <a:spcBef>
                <a:spcPts val="0"/>
              </a:spcBef>
              <a:buNone/>
            </a:pPr>
            <a:r>
              <a:t/>
            </a:r>
            <a:endParaRPr/>
          </a:p>
          <a:p>
            <a:pPr lvl="0" rtl="0">
              <a:spcBef>
                <a:spcPts val="0"/>
              </a:spcBef>
              <a:buNone/>
            </a:pPr>
            <a:r>
              <a:t/>
            </a:r>
            <a:endParaRPr sz="1400"/>
          </a:p>
        </p:txBody>
      </p:sp>
      <p:sp>
        <p:nvSpPr>
          <p:cNvPr id="305" name="Shape 305"/>
          <p:cNvSpPr txBox="1"/>
          <p:nvPr/>
        </p:nvSpPr>
        <p:spPr>
          <a:xfrm>
            <a:off x="4306500" y="3853542"/>
            <a:ext cx="4837499" cy="1371599"/>
          </a:xfrm>
          <a:prstGeom prst="rect">
            <a:avLst/>
          </a:prstGeom>
          <a:noFill/>
          <a:ln>
            <a:noFill/>
          </a:ln>
        </p:spPr>
        <p:txBody>
          <a:bodyPr anchorCtr="0" anchor="t" bIns="91425" lIns="91425" rIns="91425" tIns="91425">
            <a:noAutofit/>
          </a:bodyPr>
          <a:lstStyle/>
          <a:p>
            <a:pPr rtl="0" algn="l">
              <a:spcBef>
                <a:spcPts val="0"/>
              </a:spcBef>
              <a:buNone/>
            </a:pPr>
            <a:r>
              <a:t/>
            </a:r>
            <a:endParaRPr sz="1600">
              <a:solidFill>
                <a:schemeClr val="accent3"/>
              </a:solidFill>
              <a:latin typeface="Average"/>
              <a:ea typeface="Average"/>
              <a:cs typeface="Average"/>
              <a:sym typeface="Average"/>
            </a:endParaRPr>
          </a:p>
          <a:p>
            <a:pPr rtl="0" algn="ctr">
              <a:spcBef>
                <a:spcPts val="0"/>
              </a:spcBef>
              <a:buNone/>
            </a:pPr>
            <a:r>
              <a:rPr lang="en" sz="1600">
                <a:solidFill>
                  <a:schemeClr val="accent3"/>
                </a:solidFill>
                <a:latin typeface="Average"/>
                <a:ea typeface="Average"/>
                <a:cs typeface="Average"/>
                <a:sym typeface="Average"/>
              </a:rPr>
              <a:t>I hope this lesson is going well </a:t>
            </a:r>
          </a:p>
          <a:p>
            <a:pPr rtl="0" algn="ctr">
              <a:spcBef>
                <a:spcPts val="0"/>
              </a:spcBef>
              <a:buNone/>
            </a:pPr>
            <a:r>
              <a:rPr lang="en" sz="1600">
                <a:solidFill>
                  <a:schemeClr val="accent3"/>
                </a:solidFill>
                <a:latin typeface="Average"/>
                <a:ea typeface="Average"/>
                <a:cs typeface="Average"/>
                <a:sym typeface="Average"/>
              </a:rPr>
              <a:t>and someone brought adult beverages.</a:t>
            </a:r>
          </a:p>
          <a:p>
            <a:pPr>
              <a:spcBef>
                <a:spcPts val="0"/>
              </a:spcBef>
              <a:buNone/>
            </a:pPr>
            <a:r>
              <a:t/>
            </a:r>
            <a:endParaRPr sz="1600"/>
          </a:p>
        </p:txBody>
      </p:sp>
      <p:sp>
        <p:nvSpPr>
          <p:cNvPr id="306" name="Shape 306"/>
          <p:cNvSpPr txBox="1"/>
          <p:nvPr/>
        </p:nvSpPr>
        <p:spPr>
          <a:xfrm>
            <a:off x="-7" y="3853542"/>
            <a:ext cx="4837499" cy="1371599"/>
          </a:xfrm>
          <a:prstGeom prst="rect">
            <a:avLst/>
          </a:prstGeom>
          <a:noFill/>
          <a:ln>
            <a:noFill/>
          </a:ln>
        </p:spPr>
        <p:txBody>
          <a:bodyPr anchorCtr="0" anchor="t" bIns="91425" lIns="91425" rIns="91425" tIns="91425">
            <a:noAutofit/>
          </a:bodyPr>
          <a:lstStyle/>
          <a:p>
            <a:pPr lvl="0" rtl="0" algn="ctr">
              <a:spcBef>
                <a:spcPts val="0"/>
              </a:spcBef>
              <a:buNone/>
            </a:pPr>
            <a:r>
              <a:t/>
            </a:r>
            <a:endParaRPr sz="1600">
              <a:solidFill>
                <a:schemeClr val="accent3"/>
              </a:solidFill>
              <a:latin typeface="Average"/>
              <a:ea typeface="Average"/>
              <a:cs typeface="Average"/>
              <a:sym typeface="Average"/>
            </a:endParaRPr>
          </a:p>
          <a:p>
            <a:pPr rtl="0" algn="ctr">
              <a:spcBef>
                <a:spcPts val="0"/>
              </a:spcBef>
              <a:buNone/>
            </a:pPr>
            <a:r>
              <a:rPr lang="en" sz="1600">
                <a:solidFill>
                  <a:schemeClr val="accent3"/>
                </a:solidFill>
                <a:latin typeface="Average"/>
                <a:ea typeface="Average"/>
                <a:cs typeface="Average"/>
                <a:sym typeface="Average"/>
              </a:rPr>
              <a:t>I hope this lesson is going well and</a:t>
            </a:r>
          </a:p>
          <a:p>
            <a:pPr lvl="0" rtl="0" algn="ctr">
              <a:spcBef>
                <a:spcPts val="0"/>
              </a:spcBef>
              <a:buNone/>
            </a:pPr>
            <a:r>
              <a:rPr lang="en" sz="1600">
                <a:solidFill>
                  <a:schemeClr val="accent3"/>
                </a:solidFill>
                <a:latin typeface="Average"/>
                <a:ea typeface="Average"/>
                <a:cs typeface="Average"/>
                <a:sym typeface="Average"/>
              </a:rPr>
              <a:t>someone brought adult beverages.</a:t>
            </a:r>
          </a:p>
          <a:p>
            <a:pPr lvl="0" rtl="0">
              <a:spcBef>
                <a:spcPts val="0"/>
              </a:spcBef>
              <a:buNone/>
            </a:pPr>
            <a:r>
              <a:t/>
            </a:r>
            <a:endParaRPr sz="1600"/>
          </a:p>
        </p:txBody>
      </p:sp>
    </p:spTree>
  </p:cSld>
  <p:clrMapOvr>
    <a:masterClrMapping/>
  </p:clrMapOvr>
  <p:transition spd="slow">
    <p:cut/>
  </p:transition>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Type Rules - Bad</a:t>
            </a:r>
          </a:p>
        </p:txBody>
      </p:sp>
      <p:sp>
        <p:nvSpPr>
          <p:cNvPr id="312" name="Shape 312"/>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lgn="l">
              <a:spcBef>
                <a:spcPts val="0"/>
              </a:spcBef>
              <a:buNone/>
            </a:pPr>
            <a:r>
              <a:rPr lang="en"/>
              <a:t>Don’t leave</a:t>
            </a:r>
          </a:p>
          <a:p>
            <a:pPr rtl="0" algn="l">
              <a:spcBef>
                <a:spcPts val="0"/>
              </a:spcBef>
              <a:buNone/>
            </a:pPr>
            <a:r>
              <a:rPr lang="en"/>
              <a:t>rags laying out all over the</a:t>
            </a:r>
          </a:p>
          <a:p>
            <a:pPr lvl="0" rtl="0" algn="l">
              <a:spcBef>
                <a:spcPts val="0"/>
              </a:spcBef>
              <a:buNone/>
            </a:pPr>
            <a:r>
              <a:rPr lang="en"/>
              <a:t>place, it’s messy.</a:t>
            </a:r>
          </a:p>
          <a:p>
            <a:pPr lvl="0" rtl="0">
              <a:spcBef>
                <a:spcPts val="0"/>
              </a:spcBef>
              <a:buNone/>
            </a:pPr>
            <a:r>
              <a:t/>
            </a:r>
            <a:endParaRPr/>
          </a:p>
          <a:p>
            <a:pPr lvl="0" rtl="0" algn="l">
              <a:spcBef>
                <a:spcPts val="0"/>
              </a:spcBef>
              <a:buNone/>
            </a:pPr>
            <a:r>
              <a:t/>
            </a:r>
            <a:endParaRPr/>
          </a:p>
          <a:p>
            <a:pPr lvl="0" rtl="0">
              <a:spcBef>
                <a:spcPts val="0"/>
              </a:spcBef>
              <a:buNone/>
            </a:pPr>
            <a:r>
              <a:t/>
            </a:r>
            <a:endParaRPr sz="1400"/>
          </a:p>
        </p:txBody>
      </p:sp>
    </p:spTree>
  </p:cSld>
  <p:clrMapOvr>
    <a:masterClrMapping/>
  </p:clrMapOvr>
  <p:transition spd="slow">
    <p:cut/>
  </p:transition>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Type Rules - Good</a:t>
            </a:r>
          </a:p>
        </p:txBody>
      </p:sp>
      <p:sp>
        <p:nvSpPr>
          <p:cNvPr id="318" name="Shape 318"/>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lgn="l">
              <a:spcBef>
                <a:spcPts val="0"/>
              </a:spcBef>
              <a:buNone/>
            </a:pPr>
            <a:r>
              <a:rPr lang="en"/>
              <a:t>Clean up the rags</a:t>
            </a:r>
          </a:p>
          <a:p>
            <a:pPr rtl="0" algn="l">
              <a:spcBef>
                <a:spcPts val="0"/>
              </a:spcBef>
              <a:buNone/>
            </a:pPr>
            <a:r>
              <a:rPr lang="en"/>
              <a:t>and keep a nice edge</a:t>
            </a:r>
          </a:p>
          <a:p>
            <a:pPr lvl="0" rtl="0" algn="l">
              <a:spcBef>
                <a:spcPts val="0"/>
              </a:spcBef>
              <a:buNone/>
            </a:pPr>
            <a:r>
              <a:rPr lang="en"/>
              <a:t>to your body copy.</a:t>
            </a:r>
          </a:p>
          <a:p>
            <a:pPr lvl="0" rtl="0">
              <a:spcBef>
                <a:spcPts val="0"/>
              </a:spcBef>
              <a:buNone/>
            </a:pPr>
            <a:r>
              <a:t/>
            </a:r>
            <a:endParaRPr/>
          </a:p>
          <a:p>
            <a:pPr lvl="0" rtl="0" algn="l">
              <a:spcBef>
                <a:spcPts val="0"/>
              </a:spcBef>
              <a:buNone/>
            </a:pPr>
            <a:r>
              <a:t/>
            </a:r>
            <a:endParaRPr/>
          </a:p>
          <a:p>
            <a:pPr lvl="0" rtl="0">
              <a:spcBef>
                <a:spcPts val="0"/>
              </a:spcBef>
              <a:buNone/>
            </a:pPr>
            <a:r>
              <a:t/>
            </a:r>
            <a:endParaRPr sz="1400"/>
          </a:p>
        </p:txBody>
      </p:sp>
    </p:spTree>
  </p:cSld>
  <p:clrMapOvr>
    <a:masterClrMapping/>
  </p:clrMapOvr>
  <p:transition spd="slow">
    <p:cut/>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Type Rules - Good</a:t>
            </a:r>
          </a:p>
        </p:txBody>
      </p:sp>
      <p:sp>
        <p:nvSpPr>
          <p:cNvPr id="324" name="Shape 324"/>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t>If you spell numbers like five, always spell them.</a:t>
            </a:r>
          </a:p>
          <a:p>
            <a:pPr lvl="0" rtl="0">
              <a:spcBef>
                <a:spcPts val="0"/>
              </a:spcBef>
              <a:buNone/>
            </a:pPr>
            <a:r>
              <a:rPr lang="en"/>
              <a:t>If you use periods always use them.</a:t>
            </a:r>
          </a:p>
          <a:p>
            <a:pPr lvl="0" rtl="0">
              <a:spcBef>
                <a:spcPts val="0"/>
              </a:spcBef>
              <a:buNone/>
            </a:pPr>
            <a:r>
              <a:t/>
            </a:r>
            <a:endParaRPr/>
          </a:p>
          <a:p>
            <a:pPr lvl="0" rtl="0" algn="l">
              <a:spcBef>
                <a:spcPts val="0"/>
              </a:spcBef>
              <a:buNone/>
            </a:pPr>
            <a:r>
              <a:t/>
            </a:r>
            <a:endParaRPr/>
          </a:p>
          <a:p>
            <a:pPr lvl="0" rtl="0">
              <a:spcBef>
                <a:spcPts val="0"/>
              </a:spcBef>
              <a:buNone/>
            </a:pPr>
            <a:r>
              <a:t/>
            </a:r>
            <a:endParaRPr sz="1400"/>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Layout</a:t>
            </a:r>
          </a:p>
        </p:txBody>
      </p:sp>
      <p:sp>
        <p:nvSpPr>
          <p:cNvPr id="81" name="Shape 81"/>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t>think photography</a:t>
            </a:r>
          </a:p>
        </p:txBody>
      </p:sp>
    </p:spTree>
  </p:cSld>
  <p:clrMapOvr>
    <a:masterClrMapping/>
  </p:clrMapOvr>
  <p:transition spd="slow">
    <p:cut/>
  </p:transition>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8" name="Shape 328"/>
        <p:cNvGrpSpPr/>
        <p:nvPr/>
      </p:nvGrpSpPr>
      <p:grpSpPr>
        <a:xfrm>
          <a:off x="0" y="0"/>
          <a:ext cx="0" cy="0"/>
          <a:chOff x="0" y="0"/>
          <a:chExt cx="0" cy="0"/>
        </a:xfrm>
      </p:grpSpPr>
      <p:sp>
        <p:nvSpPr>
          <p:cNvPr id="329" name="Shape 329"/>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Type Rules - Good</a:t>
            </a:r>
          </a:p>
        </p:txBody>
      </p:sp>
      <p:sp>
        <p:nvSpPr>
          <p:cNvPr id="330" name="Shape 330"/>
          <p:cNvSpPr txBox="1"/>
          <p:nvPr>
            <p:ph idx="1" type="subTitle"/>
          </p:nvPr>
        </p:nvSpPr>
        <p:spPr>
          <a:xfrm>
            <a:off x="671250" y="3174873"/>
            <a:ext cx="7801500" cy="2234100"/>
          </a:xfrm>
          <a:prstGeom prst="rect">
            <a:avLst/>
          </a:prstGeom>
        </p:spPr>
        <p:txBody>
          <a:bodyPr anchorCtr="0" anchor="t" bIns="91425" lIns="91425" rIns="91425" tIns="91425">
            <a:noAutofit/>
          </a:bodyPr>
          <a:lstStyle/>
          <a:p>
            <a:pPr rtl="0">
              <a:spcBef>
                <a:spcPts val="0"/>
              </a:spcBef>
              <a:buNone/>
            </a:pPr>
            <a:r>
              <a:rPr lang="en"/>
              <a:t>Tell the copywriter to do their job and re-write</a:t>
            </a:r>
          </a:p>
          <a:p>
            <a:pPr lvl="0" rtl="0">
              <a:spcBef>
                <a:spcPts val="0"/>
              </a:spcBef>
              <a:buNone/>
            </a:pPr>
            <a:r>
              <a:rPr lang="en"/>
              <a:t>the copy so that it plays nicely in the space you have to work with.</a:t>
            </a:r>
          </a:p>
          <a:p>
            <a:pPr rtl="0">
              <a:spcBef>
                <a:spcPts val="0"/>
              </a:spcBef>
              <a:buNone/>
            </a:pPr>
            <a:r>
              <a:rPr lang="en"/>
              <a:t>CSS can’t do everything.</a:t>
            </a:r>
          </a:p>
          <a:p>
            <a:pPr rtl="0">
              <a:spcBef>
                <a:spcPts val="0"/>
              </a:spcBef>
              <a:buNone/>
            </a:pPr>
            <a:r>
              <a:t/>
            </a:r>
            <a:endParaRPr/>
          </a:p>
          <a:p>
            <a:pPr lvl="0" rtl="0">
              <a:spcBef>
                <a:spcPts val="0"/>
              </a:spcBef>
              <a:buNone/>
            </a:pPr>
            <a:r>
              <a:rPr lang="en"/>
              <a:t>(for example, next slide)</a:t>
            </a:r>
          </a:p>
          <a:p>
            <a:pPr lvl="0" rtl="0" algn="l">
              <a:spcBef>
                <a:spcPts val="0"/>
              </a:spcBef>
              <a:buNone/>
            </a:pPr>
            <a:r>
              <a:t/>
            </a:r>
            <a:endParaRPr/>
          </a:p>
          <a:p>
            <a:pPr lvl="0" rtl="0">
              <a:spcBef>
                <a:spcPts val="0"/>
              </a:spcBef>
              <a:buNone/>
            </a:pPr>
            <a:r>
              <a:t/>
            </a:r>
            <a:endParaRPr sz="1400"/>
          </a:p>
        </p:txBody>
      </p:sp>
    </p:spTree>
  </p:cSld>
  <p:clrMapOvr>
    <a:masterClrMapping/>
  </p:clrMapOvr>
  <p:transition spd="slow">
    <p:cut/>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4" name="Shape 334"/>
        <p:cNvGrpSpPr/>
        <p:nvPr/>
      </p:nvGrpSpPr>
      <p:grpSpPr>
        <a:xfrm>
          <a:off x="0" y="0"/>
          <a:ext cx="0" cy="0"/>
          <a:chOff x="0" y="0"/>
          <a:chExt cx="0" cy="0"/>
        </a:xfrm>
      </p:grpSpPr>
      <p:sp>
        <p:nvSpPr>
          <p:cNvPr id="335" name="Shape 335"/>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Type Rules - Good</a:t>
            </a:r>
          </a:p>
        </p:txBody>
      </p:sp>
      <p:sp>
        <p:nvSpPr>
          <p:cNvPr id="336" name="Shape 336"/>
          <p:cNvSpPr txBox="1"/>
          <p:nvPr>
            <p:ph idx="1" type="subTitle"/>
          </p:nvPr>
        </p:nvSpPr>
        <p:spPr>
          <a:xfrm>
            <a:off x="671250" y="3174873"/>
            <a:ext cx="7801500" cy="2234100"/>
          </a:xfrm>
          <a:prstGeom prst="rect">
            <a:avLst/>
          </a:prstGeom>
        </p:spPr>
        <p:txBody>
          <a:bodyPr anchorCtr="0" anchor="t" bIns="91425" lIns="91425" rIns="91425" tIns="91425">
            <a:noAutofit/>
          </a:bodyPr>
          <a:lstStyle/>
          <a:p>
            <a:pPr rtl="0">
              <a:spcBef>
                <a:spcPts val="0"/>
              </a:spcBef>
              <a:buNone/>
            </a:pPr>
            <a:r>
              <a:rPr lang="en"/>
              <a:t>Tell the copywriter to do their job</a:t>
            </a:r>
          </a:p>
          <a:p>
            <a:pPr rtl="0">
              <a:spcBef>
                <a:spcPts val="0"/>
              </a:spcBef>
              <a:buNone/>
            </a:pPr>
            <a:r>
              <a:rPr lang="en"/>
              <a:t>and re-write the copy so that it plays nice.</a:t>
            </a:r>
          </a:p>
          <a:p>
            <a:pPr lvl="0" rtl="0">
              <a:spcBef>
                <a:spcPts val="0"/>
              </a:spcBef>
              <a:buNone/>
            </a:pPr>
            <a:r>
              <a:rPr lang="en"/>
              <a:t>CSS can’t do everything.</a:t>
            </a:r>
          </a:p>
          <a:p>
            <a:pPr lvl="0" rtl="0">
              <a:spcBef>
                <a:spcPts val="0"/>
              </a:spcBef>
              <a:buNone/>
            </a:pPr>
            <a:r>
              <a:t/>
            </a:r>
            <a:endParaRPr/>
          </a:p>
          <a:p>
            <a:pPr lvl="0" rtl="0">
              <a:spcBef>
                <a:spcPts val="0"/>
              </a:spcBef>
              <a:buNone/>
            </a:pPr>
            <a:r>
              <a:rPr lang="en"/>
              <a:t>(for example, next slide)</a:t>
            </a:r>
          </a:p>
          <a:p>
            <a:pPr lvl="0" rtl="0" algn="l">
              <a:spcBef>
                <a:spcPts val="0"/>
              </a:spcBef>
              <a:buNone/>
            </a:pPr>
            <a:r>
              <a:t/>
            </a:r>
            <a:endParaRPr/>
          </a:p>
          <a:p>
            <a:pPr lvl="0" rtl="0">
              <a:spcBef>
                <a:spcPts val="0"/>
              </a:spcBef>
              <a:buNone/>
            </a:pPr>
            <a:r>
              <a:t/>
            </a:r>
            <a:endParaRPr sz="1400"/>
          </a:p>
        </p:txBody>
      </p:sp>
    </p:spTree>
  </p:cSld>
  <p:clrMapOvr>
    <a:masterClrMapping/>
  </p:clrMapOvr>
  <p:transition spd="slow">
    <p:cut/>
  </p:transition>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0" name="Shape 340"/>
        <p:cNvGrpSpPr/>
        <p:nvPr/>
      </p:nvGrpSpPr>
      <p:grpSpPr>
        <a:xfrm>
          <a:off x="0" y="0"/>
          <a:ext cx="0" cy="0"/>
          <a:chOff x="0" y="0"/>
          <a:chExt cx="0" cy="0"/>
        </a:xfrm>
      </p:grpSpPr>
      <p:sp>
        <p:nvSpPr>
          <p:cNvPr id="341" name="Shape 341"/>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Affinity Designer</a:t>
            </a:r>
          </a:p>
        </p:txBody>
      </p:sp>
      <p:sp>
        <p:nvSpPr>
          <p:cNvPr id="342" name="Shape 342"/>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rtl="0">
              <a:spcBef>
                <a:spcPts val="0"/>
              </a:spcBef>
              <a:buNone/>
            </a:pPr>
            <a:r>
              <a:rPr lang="en"/>
              <a:t>cuz Adobe sux</a:t>
            </a:r>
          </a:p>
          <a:p>
            <a:pPr lvl="0" rtl="0">
              <a:spcBef>
                <a:spcPts val="0"/>
              </a:spcBef>
              <a:buNone/>
            </a:pPr>
            <a:r>
              <a:t/>
            </a:r>
            <a:endParaRPr/>
          </a:p>
          <a:p>
            <a:pPr lvl="0" rtl="0">
              <a:spcBef>
                <a:spcPts val="0"/>
              </a:spcBef>
              <a:buNone/>
            </a:pPr>
            <a:r>
              <a:rPr lang="en" sz="1400"/>
              <a:t>(and you’re broke) https://affinity.serif.com/en-us/</a:t>
            </a:r>
          </a:p>
        </p:txBody>
      </p:sp>
    </p:spTree>
  </p:cSld>
  <p:clrMapOvr>
    <a:masterClrMapping/>
  </p:clrMapOvr>
  <p:transition spd="slow">
    <p:cut/>
  </p:transition>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6" name="Shape 346"/>
        <p:cNvGrpSpPr/>
        <p:nvPr/>
      </p:nvGrpSpPr>
      <p:grpSpPr>
        <a:xfrm>
          <a:off x="0" y="0"/>
          <a:ext cx="0" cy="0"/>
          <a:chOff x="0" y="0"/>
          <a:chExt cx="0" cy="0"/>
        </a:xfrm>
      </p:grpSpPr>
      <p:sp>
        <p:nvSpPr>
          <p:cNvPr id="347" name="Shape 347"/>
          <p:cNvSpPr txBox="1"/>
          <p:nvPr>
            <p:ph type="ctrTitle"/>
          </p:nvPr>
        </p:nvSpPr>
        <p:spPr>
          <a:xfrm>
            <a:off x="671257" y="990800"/>
            <a:ext cx="7801500" cy="1730099"/>
          </a:xfrm>
          <a:prstGeom prst="rect">
            <a:avLst/>
          </a:prstGeom>
        </p:spPr>
        <p:txBody>
          <a:bodyPr anchorCtr="0" anchor="b" bIns="91425" lIns="91425" rIns="91425" tIns="91425">
            <a:noAutofit/>
          </a:bodyPr>
          <a:lstStyle/>
          <a:p>
            <a:pPr lvl="0" rtl="0">
              <a:spcBef>
                <a:spcPts val="0"/>
              </a:spcBef>
              <a:buNone/>
            </a:pPr>
            <a:r>
              <a:rPr lang="en"/>
              <a:t> Create Some Tension?</a:t>
            </a:r>
          </a:p>
        </p:txBody>
      </p:sp>
      <p:sp>
        <p:nvSpPr>
          <p:cNvPr id="348" name="Shape 348"/>
          <p:cNvSpPr txBox="1"/>
          <p:nvPr>
            <p:ph idx="1" type="subTitle"/>
          </p:nvPr>
        </p:nvSpPr>
        <p:spPr>
          <a:xfrm>
            <a:off x="671250" y="3174875"/>
            <a:ext cx="7801500" cy="792600"/>
          </a:xfrm>
          <a:prstGeom prst="rect">
            <a:avLst/>
          </a:prstGeom>
        </p:spPr>
        <p:txBody>
          <a:bodyPr anchorCtr="0" anchor="t" bIns="91425" lIns="91425" rIns="91425" tIns="91425">
            <a:noAutofit/>
          </a:bodyPr>
          <a:lstStyle/>
          <a:p>
            <a:pPr rtl="0">
              <a:spcBef>
                <a:spcPts val="0"/>
              </a:spcBef>
              <a:buNone/>
            </a:pPr>
            <a:r>
              <a:rPr lang="en"/>
              <a:t>There are some easy practice exercises.</a:t>
            </a:r>
          </a:p>
          <a:p>
            <a:pPr rtl="0">
              <a:spcBef>
                <a:spcPts val="0"/>
              </a:spcBef>
              <a:buNone/>
            </a:pPr>
            <a:r>
              <a:rPr lang="en"/>
              <a:t>Let me know if you’d like to see</a:t>
            </a:r>
          </a:p>
          <a:p>
            <a:pPr lvl="0" rtl="0">
              <a:spcBef>
                <a:spcPts val="0"/>
              </a:spcBef>
              <a:buNone/>
            </a:pPr>
            <a:r>
              <a:rPr lang="en"/>
              <a:t>an example or two.</a:t>
            </a:r>
          </a:p>
          <a:p>
            <a:pPr lvl="0" rtl="0">
              <a:spcBef>
                <a:spcPts val="0"/>
              </a:spcBef>
              <a:buNone/>
            </a:pPr>
            <a:r>
              <a:t/>
            </a:r>
            <a:endParaRPr/>
          </a:p>
          <a:p>
            <a:pPr lvl="0" rtl="0" algn="l">
              <a:spcBef>
                <a:spcPts val="0"/>
              </a:spcBef>
              <a:buNone/>
            </a:pPr>
            <a:r>
              <a:t/>
            </a:r>
            <a:endParaRPr/>
          </a:p>
          <a:p>
            <a:pPr lvl="0" rtl="0">
              <a:spcBef>
                <a:spcPts val="0"/>
              </a:spcBef>
              <a:buNone/>
            </a:pPr>
            <a:r>
              <a:t/>
            </a:r>
            <a:endParaRPr sz="1400"/>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85" name="Shape 85"/>
        <p:cNvGrpSpPr/>
        <p:nvPr/>
      </p:nvGrpSpPr>
      <p:grpSpPr>
        <a:xfrm>
          <a:off x="0" y="0"/>
          <a:ext cx="0" cy="0"/>
          <a:chOff x="0" y="0"/>
          <a:chExt cx="0" cy="0"/>
        </a:xfrm>
      </p:grpSpPr>
      <p:pic>
        <p:nvPicPr>
          <p:cNvPr id="86" name="Shape 86"/>
          <p:cNvPicPr preferRelativeResize="0"/>
          <p:nvPr/>
        </p:nvPicPr>
        <p:blipFill>
          <a:blip r:embed="rId3">
            <a:alphaModFix/>
          </a:blip>
          <a:stretch>
            <a:fillRect/>
          </a:stretch>
        </p:blipFill>
        <p:spPr>
          <a:xfrm>
            <a:off x="701068" y="0"/>
            <a:ext cx="7741864" cy="51435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90" name="Shape 90"/>
        <p:cNvGrpSpPr/>
        <p:nvPr/>
      </p:nvGrpSpPr>
      <p:grpSpPr>
        <a:xfrm>
          <a:off x="0" y="0"/>
          <a:ext cx="0" cy="0"/>
          <a:chOff x="0" y="0"/>
          <a:chExt cx="0" cy="0"/>
        </a:xfrm>
      </p:grpSpPr>
      <p:pic>
        <p:nvPicPr>
          <p:cNvPr id="91" name="Shape 91"/>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95" name="Shape 95"/>
        <p:cNvGrpSpPr/>
        <p:nvPr/>
      </p:nvGrpSpPr>
      <p:grpSpPr>
        <a:xfrm>
          <a:off x="0" y="0"/>
          <a:ext cx="0" cy="0"/>
          <a:chOff x="0" y="0"/>
          <a:chExt cx="0" cy="0"/>
        </a:xfrm>
      </p:grpSpPr>
      <p:pic>
        <p:nvPicPr>
          <p:cNvPr id="96" name="Shape 96"/>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00000"/>
        </a:solidFill>
      </p:bgPr>
    </p:bg>
    <p:spTree>
      <p:nvGrpSpPr>
        <p:cNvPr id="100" name="Shape 100"/>
        <p:cNvGrpSpPr/>
        <p:nvPr/>
      </p:nvGrpSpPr>
      <p:grpSpPr>
        <a:xfrm>
          <a:off x="0" y="0"/>
          <a:ext cx="0" cy="0"/>
          <a:chOff x="0" y="0"/>
          <a:chExt cx="0" cy="0"/>
        </a:xfrm>
      </p:grpSpPr>
      <p:pic>
        <p:nvPicPr>
          <p:cNvPr id="101" name="Shape 101"/>
          <p:cNvPicPr preferRelativeResize="0"/>
          <p:nvPr/>
        </p:nvPicPr>
        <p:blipFill>
          <a:blip r:embed="rId3">
            <a:alphaModFix/>
          </a:blip>
          <a:stretch>
            <a:fillRect/>
          </a:stretch>
        </p:blipFill>
        <p:spPr>
          <a:xfrm>
            <a:off x="722082" y="0"/>
            <a:ext cx="7699835" cy="5143499"/>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